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xml" ContentType="application/vnd.openxmlformats-officedocument.presentationml.comments+xml"/>
  <Override PartName="/ppt/notesSlides/notesSlide8.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9.xml" ContentType="application/vnd.openxmlformats-officedocument.presentationml.notesSlide+xml"/>
  <Override PartName="/ppt/comments/comment4.xml" ContentType="application/vnd.openxmlformats-officedocument.presentationml.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comments/comment5.xml" ContentType="application/vnd.openxmlformats-officedocument.presentationml.comments+xml"/>
  <Override PartName="/ppt/comments/comment6.xml" ContentType="application/vnd.openxmlformats-officedocument.presentationml.comment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comments/comment7.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8.xml" ContentType="application/vnd.openxmlformats-officedocument.presentationml.comment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4.xml" ContentType="application/vnd.openxmlformats-officedocument.presentationml.comments+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sldIdLst>
    <p:sldId id="256" r:id="rId2"/>
    <p:sldId id="258" r:id="rId3"/>
    <p:sldId id="259" r:id="rId4"/>
    <p:sldId id="322" r:id="rId5"/>
    <p:sldId id="304" r:id="rId6"/>
    <p:sldId id="283" r:id="rId7"/>
    <p:sldId id="284" r:id="rId8"/>
    <p:sldId id="285" r:id="rId9"/>
    <p:sldId id="286" r:id="rId10"/>
    <p:sldId id="287" r:id="rId11"/>
    <p:sldId id="288" r:id="rId12"/>
    <p:sldId id="326" r:id="rId13"/>
    <p:sldId id="310" r:id="rId14"/>
    <p:sldId id="303" r:id="rId15"/>
    <p:sldId id="302" r:id="rId16"/>
    <p:sldId id="388" r:id="rId17"/>
    <p:sldId id="269" r:id="rId18"/>
    <p:sldId id="271" r:id="rId19"/>
    <p:sldId id="267" r:id="rId20"/>
    <p:sldId id="272" r:id="rId21"/>
    <p:sldId id="257" r:id="rId22"/>
    <p:sldId id="262" r:id="rId23"/>
    <p:sldId id="273" r:id="rId24"/>
    <p:sldId id="261" r:id="rId25"/>
    <p:sldId id="289" r:id="rId26"/>
    <p:sldId id="392" r:id="rId27"/>
    <p:sldId id="346" r:id="rId28"/>
    <p:sldId id="276" r:id="rId29"/>
    <p:sldId id="342" r:id="rId30"/>
    <p:sldId id="351" r:id="rId31"/>
    <p:sldId id="347" r:id="rId32"/>
    <p:sldId id="311" r:id="rId33"/>
    <p:sldId id="356" r:id="rId34"/>
    <p:sldId id="363" r:id="rId35"/>
    <p:sldId id="357" r:id="rId36"/>
    <p:sldId id="364" r:id="rId37"/>
    <p:sldId id="386" r:id="rId38"/>
    <p:sldId id="358" r:id="rId39"/>
    <p:sldId id="365" r:id="rId40"/>
    <p:sldId id="361" r:id="rId41"/>
    <p:sldId id="366" r:id="rId42"/>
    <p:sldId id="338" r:id="rId43"/>
    <p:sldId id="330" r:id="rId44"/>
    <p:sldId id="362" r:id="rId45"/>
    <p:sldId id="359" r:id="rId46"/>
    <p:sldId id="360" r:id="rId47"/>
    <p:sldId id="335" r:id="rId48"/>
    <p:sldId id="380" r:id="rId49"/>
    <p:sldId id="379" r:id="rId50"/>
    <p:sldId id="381" r:id="rId51"/>
    <p:sldId id="390" r:id="rId52"/>
    <p:sldId id="389" r:id="rId53"/>
    <p:sldId id="377" r:id="rId54"/>
    <p:sldId id="382" r:id="rId55"/>
    <p:sldId id="313" r:id="rId56"/>
    <p:sldId id="367" r:id="rId57"/>
    <p:sldId id="368" r:id="rId58"/>
    <p:sldId id="369" r:id="rId59"/>
    <p:sldId id="296" r:id="rId60"/>
    <p:sldId id="370" r:id="rId61"/>
    <p:sldId id="372" r:id="rId62"/>
    <p:sldId id="385" r:id="rId63"/>
    <p:sldId id="319" r:id="rId64"/>
    <p:sldId id="387" r:id="rId65"/>
    <p:sldId id="391"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yel Fisher" initials="DF" lastIdx="2" clrIdx="0">
    <p:extLst>
      <p:ext uri="{19B8F6BF-5375-455C-9EA6-DF929625EA0E}">
        <p15:presenceInfo xmlns:p15="http://schemas.microsoft.com/office/powerpoint/2012/main" userId="b160390f91e916fa" providerId="Windows Live"/>
      </p:ext>
    </p:extLst>
  </p:cmAuthor>
  <p:cmAuthor id="2" name="Danyel Fisher" initials="DF [2]" lastIdx="22" clrIdx="1">
    <p:extLst>
      <p:ext uri="{19B8F6BF-5375-455C-9EA6-DF929625EA0E}">
        <p15:presenceInfo xmlns:p15="http://schemas.microsoft.com/office/powerpoint/2012/main" userId="Danyel Fisher" providerId="None"/>
      </p:ext>
    </p:extLst>
  </p:cmAuthor>
  <p:cmAuthor id="3" name="Steven Drucker" initials="SD" lastIdx="11" clrIdx="2">
    <p:extLst>
      <p:ext uri="{19B8F6BF-5375-455C-9EA6-DF929625EA0E}">
        <p15:presenceInfo xmlns:p15="http://schemas.microsoft.com/office/powerpoint/2012/main" userId="S-1-5-21-2127521184-1604012920-1887927527-2853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710" autoAdjust="0"/>
    <p:restoredTop sz="92611" autoAdjust="0"/>
  </p:normalViewPr>
  <p:slideViewPr>
    <p:cSldViewPr snapToGrid="0">
      <p:cViewPr varScale="1">
        <p:scale>
          <a:sx n="44" d="100"/>
          <a:sy n="44" d="100"/>
        </p:scale>
        <p:origin x="88" y="2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3" d="100"/>
        <a:sy n="83" d="100"/>
      </p:scale>
      <p:origin x="0" y="-53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3-06-24T13:36:14.348" idx="1">
    <p:pos x="10" y="10"/>
    <p:text>Still miss the tweaks on "purpose of vis is insight"</p:text>
    <p:extLst>
      <p:ext uri="{C676402C-5697-4E1C-873F-D02D1690AC5C}">
        <p15:threadingInfo xmlns:p15="http://schemas.microsoft.com/office/powerpoint/2012/main" timeZoneBias="420"/>
      </p:ext>
    </p:extLst>
  </p:cm>
  <p:cm authorId="3" dt="2013-06-24T14:20:09.774" idx="10">
    <p:pos x="10" y="106"/>
    <p:text>We shuold put in a slide here to say that...</p:text>
    <p:extLst>
      <p:ext uri="{C676402C-5697-4E1C-873F-D02D1690AC5C}">
        <p15:threadingInfo xmlns:p15="http://schemas.microsoft.com/office/powerpoint/2012/main" timeZoneBias="420">
          <p15:parentCm authorId="2" idx="1"/>
        </p15:threadingInfo>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2" dt="2013-06-24T13:56:52.526" idx="14">
    <p:pos x="10" y="10"/>
    <p:text>We used to argur that transitions were a way to maimtain context. Changed?</p:text>
    <p:extLst>
      <p:ext uri="{C676402C-5697-4E1C-873F-D02D1690AC5C}">
        <p15:threadingInfo xmlns:p15="http://schemas.microsoft.com/office/powerpoint/2012/main" timeZoneBias="42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2" dt="2013-06-24T13:58:36.095" idx="15">
    <p:pos x="10" y="10"/>
    <p:text>Rosling 3.</p:text>
    <p:extLst>
      <p:ext uri="{C676402C-5697-4E1C-873F-D02D1690AC5C}">
        <p15:threadingInfo xmlns:p15="http://schemas.microsoft.com/office/powerpoint/2012/main" timeZoneBias="420"/>
      </p:ext>
    </p:extLst>
  </p:cm>
  <p:cm authorId="2" dt="2013-06-24T14:01:08.042" idx="16">
    <p:pos x="10" y="106"/>
    <p:text>Also: the high orde bit, whivh we should illustrate, is that he spends so very much time just explaining the axes</p:text>
    <p:extLst>
      <p:ext uri="{C676402C-5697-4E1C-873F-D02D1690AC5C}">
        <p15:threadingInfo xmlns:p15="http://schemas.microsoft.com/office/powerpoint/2012/main" timeZoneBias="420">
          <p15:parentCm authorId="2" idx="15"/>
        </p15:threadingInfo>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13-06-24T14:01:13.527" idx="17">
    <p:pos x="10" y="10"/>
    <p:text>Cut i,age. Replace with actual info from the paper (either herr robertsom, or hullman drucker--but what ABOUT transitions??)</p:text>
    <p:extLst>
      <p:ext uri="{C676402C-5697-4E1C-873F-D02D1690AC5C}">
        <p15:threadingInfo xmlns:p15="http://schemas.microsoft.com/office/powerpoint/2012/main" timeZoneBias="42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2" dt="2013-06-24T14:03:29.179" idx="19">
    <p:pos x="10" y="10"/>
    <p:text>Its not data mappingg really. Its technique selection.</p:text>
    <p:extLst>
      <p:ext uri="{C676402C-5697-4E1C-873F-D02D1690AC5C}">
        <p15:threadingInfo xmlns:p15="http://schemas.microsoft.com/office/powerpoint/2012/main" timeZoneBias="420"/>
      </p:ext>
    </p:extLst>
  </p:cm>
  <p:cm authorId="3" dt="2013-06-24T14:18:26.447" idx="8">
    <p:pos x="10" y="106"/>
    <p:text>ok, technique selection is fine</p:text>
    <p:extLst>
      <p:ext uri="{C676402C-5697-4E1C-873F-D02D1690AC5C}">
        <p15:threadingInfo xmlns:p15="http://schemas.microsoft.com/office/powerpoint/2012/main" timeZoneBias="420">
          <p15:parentCm authorId="2" idx="19"/>
        </p15:threadingInfo>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2" dt="2013-06-24T14:04:44.263" idx="20">
    <p:pos x="10" y="10"/>
    <p:text>I would be willing to cut this i,age in exchamge for some real discussiom of what data binding gets you. Is 'data binding' just a way of keeping g data aluve??</p:text>
    <p:extLst>
      <p:ext uri="{C676402C-5697-4E1C-873F-D02D1690AC5C}">
        <p15:threadingInfo xmlns:p15="http://schemas.microsoft.com/office/powerpoint/2012/main" timeZoneBias="420"/>
      </p:ext>
    </p:extLst>
  </p:cm>
  <p:cm authorId="3" dt="2013-06-24T14:18:59.060" idx="9">
    <p:pos x="10" y="106"/>
    <p:text>yeah, I think so too...it's fun, but a little bit of an aside</p:text>
    <p:extLst>
      <p:ext uri="{C676402C-5697-4E1C-873F-D02D1690AC5C}">
        <p15:threadingInfo xmlns:p15="http://schemas.microsoft.com/office/powerpoint/2012/main" timeZoneBias="420">
          <p15:parentCm authorId="2" idx="20"/>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3-06-24T13:39:17.644" idx="3">
    <p:pos x="10" y="10"/>
    <p:text>Why the dwight eisenhower in the cotner?</p:text>
    <p:extLst>
      <p:ext uri="{C676402C-5697-4E1C-873F-D02D1690AC5C}">
        <p15:threadingInfo xmlns:p15="http://schemas.microsoft.com/office/powerpoint/2012/main" timeZoneBias="420"/>
      </p:ext>
    </p:extLst>
  </p:cm>
  <p:cm authorId="3" dt="2013-06-24T14:13:22.888" idx="2">
    <p:pos x="10" y="106"/>
    <p:text>it was so common that a ross perot DOLL came out...</p:text>
    <p:extLst>
      <p:ext uri="{C676402C-5697-4E1C-873F-D02D1690AC5C}">
        <p15:threadingInfo xmlns:p15="http://schemas.microsoft.com/office/powerpoint/2012/main" timeZoneBias="420">
          <p15:parentCm authorId="2" idx="3"/>
        </p15:threadingInfo>
      </p:ext>
    </p:extLst>
  </p:cm>
  <p:cm authorId="3" dt="2013-06-24T14:14:08.437" idx="3">
    <p:pos x="10" y="202"/>
    <p:text>context here is that this has been going on for a while...and that things are little more than that</p:text>
    <p:extLst>
      <p:ext uri="{C676402C-5697-4E1C-873F-D02D1690AC5C}">
        <p15:threadingInfo xmlns:p15="http://schemas.microsoft.com/office/powerpoint/2012/main" timeZoneBias="420">
          <p15:parentCm authorId="2" idx="3"/>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3-06-24T13:40:01.819" idx="4">
    <p:pos x="10" y="10"/>
    <p:text>Redundant with 23?</p:text>
    <p:extLst>
      <p:ext uri="{C676402C-5697-4E1C-873F-D02D1690AC5C}">
        <p15:threadingInfo xmlns:p15="http://schemas.microsoft.com/office/powerpoint/2012/main" timeZoneBias="420"/>
      </p:ext>
    </p:extLst>
  </p:cm>
  <p:cm authorId="3" dt="2013-06-24T14:14:45.330" idx="4">
    <p:pos x="10" y="106"/>
    <p:text>yes, but, the point I'm making is tha why you might have theatrics of gore, it still is little more than a flip chart presentation</p:text>
    <p:extLst>
      <p:ext uri="{C676402C-5697-4E1C-873F-D02D1690AC5C}">
        <p15:threadingInfo xmlns:p15="http://schemas.microsoft.com/office/powerpoint/2012/main" timeZoneBias="420">
          <p15:parentCm authorId="2" idx="4"/>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3-06-24T13:40:30.508" idx="5">
    <p:pos x="10" y="10"/>
    <p:text>First rosling moment</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13-06-24T13:41:05.385" idx="6">
    <p:pos x="10" y="10"/>
    <p:text>Why does this illuminate "imtent"? These are the rhetorical techniques of ither genre</p:text>
    <p:extLst>
      <p:ext uri="{C676402C-5697-4E1C-873F-D02D1690AC5C}">
        <p15:threadingInfo xmlns:p15="http://schemas.microsoft.com/office/powerpoint/2012/main" timeZoneBias="420"/>
      </p:ext>
    </p:extLst>
  </p:cm>
  <p:cm authorId="3" dt="2013-06-24T14:12:38.660" idx="1">
    <p:pos x="10" y="106"/>
    <p:text>no...if rehtoric is about persuasion, these are techniques for other intents (entertainment, education, ...)</p:text>
    <p:extLst>
      <p:ext uri="{C676402C-5697-4E1C-873F-D02D1690AC5C}">
        <p15:threadingInfo xmlns:p15="http://schemas.microsoft.com/office/powerpoint/2012/main" timeZoneBias="420">
          <p15:parentCm authorId="2" idx="6"/>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13-06-24T13:43:00.283" idx="7">
    <p:pos x="10" y="10"/>
    <p:text>I think the ise of the word "rhetoric" is in many ways as deceptive as the use of the word storytelling</p:text>
    <p:extLst>
      <p:ext uri="{C676402C-5697-4E1C-873F-D02D1690AC5C}">
        <p15:threadingInfo xmlns:p15="http://schemas.microsoft.com/office/powerpoint/2012/main" timeZoneBias="420"/>
      </p:ext>
    </p:extLst>
  </p:cm>
  <p:cm authorId="3" dt="2013-06-24T14:15:14.675" idx="5">
    <p:pos x="10" y="106"/>
    <p:text>maybe, and maybe we should get rid of it, since it's overloaded...</p:text>
    <p:extLst>
      <p:ext uri="{C676402C-5697-4E1C-873F-D02D1690AC5C}">
        <p15:threadingInfo xmlns:p15="http://schemas.microsoft.com/office/powerpoint/2012/main" timeZoneBias="420">
          <p15:parentCm authorId="2" idx="7"/>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13-06-24T13:54:58.164" idx="12">
    <p:pos x="7495" y="1660"/>
    <p:text>ROSLING. 2</p:text>
    <p:extLst>
      <p:ext uri="{C676402C-5697-4E1C-873F-D02D1690AC5C}">
        <p15:threadingInfo xmlns:p15="http://schemas.microsoft.com/office/powerpoint/2012/main" timeZoneBias="4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3-06-19T18:11:29.832" idx="1">
    <p:pos x="10" y="10"/>
    <p:text>Is this an interesting way to show the rhetorical forms as we hit them? Or to summarize at the end? Or is it too silly?</p:text>
    <p:extLst>
      <p:ext uri="{C676402C-5697-4E1C-873F-D02D1690AC5C}">
        <p15:threadingInfo xmlns:p15="http://schemas.microsoft.com/office/powerpoint/2012/main" timeZoneBias="4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13-06-24T13:55:24.005" idx="13">
    <p:pos x="10" y="10"/>
    <p:text>I dont see these as 'pattern' precisely. Hidden info, sure.</p:text>
    <p:extLst>
      <p:ext uri="{C676402C-5697-4E1C-873F-D02D1690AC5C}">
        <p15:threadingInfo xmlns:p15="http://schemas.microsoft.com/office/powerpoint/2012/main" timeZoneBias="420"/>
      </p:ext>
    </p:extLst>
  </p:cm>
  <p:cm authorId="3" dt="2013-06-24T14:17:08.732" idx="7">
    <p:pos x="10" y="106"/>
    <p:text>we can change the title, but the point is directing user attention</p:text>
    <p:extLst>
      <p:ext uri="{C676402C-5697-4E1C-873F-D02D1690AC5C}">
        <p15:threadingInfo xmlns:p15="http://schemas.microsoft.com/office/powerpoint/2012/main" timeZoneBias="420">
          <p15:parentCm authorId="2" idx="13"/>
        </p15:threadingInfo>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7082E0-F925-440D-B48D-DCD5238A0DEE}" type="doc">
      <dgm:prSet loTypeId="urn:microsoft.com/office/officeart/2005/8/layout/venn1" loCatId="relationship" qsTypeId="urn:microsoft.com/office/officeart/2005/8/quickstyle/simple1" qsCatId="simple" csTypeId="urn:microsoft.com/office/officeart/2005/8/colors/accent1_2" csCatId="accent1" phldr="1"/>
      <dgm:spPr/>
    </dgm:pt>
    <dgm:pt modelId="{10ED708E-3DDA-48FA-86B3-79E396DE2DCF}">
      <dgm:prSet phldrT="[Text]"/>
      <dgm:spPr>
        <a:solidFill>
          <a:srgbClr val="FF0000">
            <a:alpha val="50000"/>
          </a:srgbClr>
        </a:solidFill>
      </dgm:spPr>
      <dgm:t>
        <a:bodyPr/>
        <a:lstStyle/>
        <a:p>
          <a:r>
            <a:rPr lang="en-US" dirty="0">
              <a:solidFill>
                <a:schemeClr val="bg1"/>
              </a:solidFill>
            </a:rPr>
            <a:t>Exploration</a:t>
          </a:r>
        </a:p>
      </dgm:t>
    </dgm:pt>
    <dgm:pt modelId="{50FA505F-CBD9-4FB7-903A-C393140061D3}" type="parTrans" cxnId="{11F2E59B-FB11-4225-81AC-04D6471651BB}">
      <dgm:prSet/>
      <dgm:spPr/>
      <dgm:t>
        <a:bodyPr/>
        <a:lstStyle/>
        <a:p>
          <a:endParaRPr lang="en-US">
            <a:solidFill>
              <a:schemeClr val="bg1"/>
            </a:solidFill>
          </a:endParaRPr>
        </a:p>
      </dgm:t>
    </dgm:pt>
    <dgm:pt modelId="{51BFA86A-3107-4F93-9991-BE82FFC12877}" type="sibTrans" cxnId="{11F2E59B-FB11-4225-81AC-04D6471651BB}">
      <dgm:prSet/>
      <dgm:spPr/>
      <dgm:t>
        <a:bodyPr/>
        <a:lstStyle/>
        <a:p>
          <a:endParaRPr lang="en-US">
            <a:solidFill>
              <a:schemeClr val="bg1"/>
            </a:solidFill>
          </a:endParaRPr>
        </a:p>
      </dgm:t>
    </dgm:pt>
    <dgm:pt modelId="{9923353A-D1C2-401C-91A4-0E6BD35D4014}">
      <dgm:prSet phldrT="[Text]"/>
      <dgm:spPr>
        <a:solidFill>
          <a:srgbClr val="92D050">
            <a:alpha val="50000"/>
          </a:srgbClr>
        </a:solidFill>
      </dgm:spPr>
      <dgm:t>
        <a:bodyPr/>
        <a:lstStyle/>
        <a:p>
          <a:r>
            <a:rPr lang="en-US" dirty="0">
              <a:solidFill>
                <a:schemeClr val="bg1"/>
              </a:solidFill>
            </a:rPr>
            <a:t>Communication</a:t>
          </a:r>
        </a:p>
      </dgm:t>
    </dgm:pt>
    <dgm:pt modelId="{055799D1-2335-4A1F-8CDF-09190F5BA16F}" type="parTrans" cxnId="{98A49DCD-CB5D-4742-A2AD-3004EF8DF90F}">
      <dgm:prSet/>
      <dgm:spPr/>
      <dgm:t>
        <a:bodyPr/>
        <a:lstStyle/>
        <a:p>
          <a:endParaRPr lang="en-US">
            <a:solidFill>
              <a:schemeClr val="bg1"/>
            </a:solidFill>
          </a:endParaRPr>
        </a:p>
      </dgm:t>
    </dgm:pt>
    <dgm:pt modelId="{DE0B1A42-C30A-46DF-9E83-8E925B5CFEE1}" type="sibTrans" cxnId="{98A49DCD-CB5D-4742-A2AD-3004EF8DF90F}">
      <dgm:prSet/>
      <dgm:spPr/>
      <dgm:t>
        <a:bodyPr/>
        <a:lstStyle/>
        <a:p>
          <a:endParaRPr lang="en-US">
            <a:solidFill>
              <a:schemeClr val="bg1"/>
            </a:solidFill>
          </a:endParaRPr>
        </a:p>
      </dgm:t>
    </dgm:pt>
    <dgm:pt modelId="{AB57EB48-CFBC-4453-B1F7-7306E3CD54CC}" type="pres">
      <dgm:prSet presAssocID="{1B7082E0-F925-440D-B48D-DCD5238A0DEE}" presName="compositeShape" presStyleCnt="0">
        <dgm:presLayoutVars>
          <dgm:chMax val="7"/>
          <dgm:dir/>
          <dgm:resizeHandles val="exact"/>
        </dgm:presLayoutVars>
      </dgm:prSet>
      <dgm:spPr/>
    </dgm:pt>
    <dgm:pt modelId="{01242ED1-2C37-4951-9C73-7C8104E0164C}" type="pres">
      <dgm:prSet presAssocID="{10ED708E-3DDA-48FA-86B3-79E396DE2DCF}" presName="circ1" presStyleLbl="vennNode1" presStyleIdx="0" presStyleCnt="2"/>
      <dgm:spPr/>
    </dgm:pt>
    <dgm:pt modelId="{AD6CEE52-8737-4B7D-AADF-F54B220E69D4}" type="pres">
      <dgm:prSet presAssocID="{10ED708E-3DDA-48FA-86B3-79E396DE2DCF}" presName="circ1Tx" presStyleLbl="revTx" presStyleIdx="0" presStyleCnt="0">
        <dgm:presLayoutVars>
          <dgm:chMax val="0"/>
          <dgm:chPref val="0"/>
          <dgm:bulletEnabled val="1"/>
        </dgm:presLayoutVars>
      </dgm:prSet>
      <dgm:spPr/>
    </dgm:pt>
    <dgm:pt modelId="{A1C0490F-17BD-4072-8C60-E45DEC5B1484}" type="pres">
      <dgm:prSet presAssocID="{9923353A-D1C2-401C-91A4-0E6BD35D4014}" presName="circ2" presStyleLbl="vennNode1" presStyleIdx="1" presStyleCnt="2" custLinFactNeighborX="282"/>
      <dgm:spPr/>
    </dgm:pt>
    <dgm:pt modelId="{E09D16D3-2071-46D9-981C-B44DF9C0FFBB}" type="pres">
      <dgm:prSet presAssocID="{9923353A-D1C2-401C-91A4-0E6BD35D4014}" presName="circ2Tx" presStyleLbl="revTx" presStyleIdx="0" presStyleCnt="0">
        <dgm:presLayoutVars>
          <dgm:chMax val="0"/>
          <dgm:chPref val="0"/>
          <dgm:bulletEnabled val="1"/>
        </dgm:presLayoutVars>
      </dgm:prSet>
      <dgm:spPr/>
    </dgm:pt>
  </dgm:ptLst>
  <dgm:cxnLst>
    <dgm:cxn modelId="{7C7DE012-307F-4335-AF10-EA94354AA315}" type="presOf" srcId="{9923353A-D1C2-401C-91A4-0E6BD35D4014}" destId="{E09D16D3-2071-46D9-981C-B44DF9C0FFBB}" srcOrd="1" destOrd="0" presId="urn:microsoft.com/office/officeart/2005/8/layout/venn1"/>
    <dgm:cxn modelId="{11F2E59B-FB11-4225-81AC-04D6471651BB}" srcId="{1B7082E0-F925-440D-B48D-DCD5238A0DEE}" destId="{10ED708E-3DDA-48FA-86B3-79E396DE2DCF}" srcOrd="0" destOrd="0" parTransId="{50FA505F-CBD9-4FB7-903A-C393140061D3}" sibTransId="{51BFA86A-3107-4F93-9991-BE82FFC12877}"/>
    <dgm:cxn modelId="{EE27F7A8-13C5-4DBE-8BDD-77946CCEBEDB}" type="presOf" srcId="{10ED708E-3DDA-48FA-86B3-79E396DE2DCF}" destId="{AD6CEE52-8737-4B7D-AADF-F54B220E69D4}" srcOrd="1" destOrd="0" presId="urn:microsoft.com/office/officeart/2005/8/layout/venn1"/>
    <dgm:cxn modelId="{A531C1C1-A1D6-4CF6-B231-08D25B2624DD}" type="presOf" srcId="{1B7082E0-F925-440D-B48D-DCD5238A0DEE}" destId="{AB57EB48-CFBC-4453-B1F7-7306E3CD54CC}" srcOrd="0" destOrd="0" presId="urn:microsoft.com/office/officeart/2005/8/layout/venn1"/>
    <dgm:cxn modelId="{14D524CB-F81A-4602-809D-B81A15BCC230}" type="presOf" srcId="{9923353A-D1C2-401C-91A4-0E6BD35D4014}" destId="{A1C0490F-17BD-4072-8C60-E45DEC5B1484}" srcOrd="0" destOrd="0" presId="urn:microsoft.com/office/officeart/2005/8/layout/venn1"/>
    <dgm:cxn modelId="{98A49DCD-CB5D-4742-A2AD-3004EF8DF90F}" srcId="{1B7082E0-F925-440D-B48D-DCD5238A0DEE}" destId="{9923353A-D1C2-401C-91A4-0E6BD35D4014}" srcOrd="1" destOrd="0" parTransId="{055799D1-2335-4A1F-8CDF-09190F5BA16F}" sibTransId="{DE0B1A42-C30A-46DF-9E83-8E925B5CFEE1}"/>
    <dgm:cxn modelId="{4FE971EF-0CAC-4181-A73D-D6B2FD00FD98}" type="presOf" srcId="{10ED708E-3DDA-48FA-86B3-79E396DE2DCF}" destId="{01242ED1-2C37-4951-9C73-7C8104E0164C}" srcOrd="0" destOrd="0" presId="urn:microsoft.com/office/officeart/2005/8/layout/venn1"/>
    <dgm:cxn modelId="{418F70FC-72C2-44B1-B2B0-962B87C6F183}" type="presParOf" srcId="{AB57EB48-CFBC-4453-B1F7-7306E3CD54CC}" destId="{01242ED1-2C37-4951-9C73-7C8104E0164C}" srcOrd="0" destOrd="0" presId="urn:microsoft.com/office/officeart/2005/8/layout/venn1"/>
    <dgm:cxn modelId="{9F968F3A-5E8C-4157-BA57-10E38E45C75A}" type="presParOf" srcId="{AB57EB48-CFBC-4453-B1F7-7306E3CD54CC}" destId="{AD6CEE52-8737-4B7D-AADF-F54B220E69D4}" srcOrd="1" destOrd="0" presId="urn:microsoft.com/office/officeart/2005/8/layout/venn1"/>
    <dgm:cxn modelId="{FCF2628B-194F-4F81-A623-65F4A8863D0F}" type="presParOf" srcId="{AB57EB48-CFBC-4453-B1F7-7306E3CD54CC}" destId="{A1C0490F-17BD-4072-8C60-E45DEC5B1484}" srcOrd="2" destOrd="0" presId="urn:microsoft.com/office/officeart/2005/8/layout/venn1"/>
    <dgm:cxn modelId="{25AFE66F-83AD-439F-9DD1-4096949A9A5E}" type="presParOf" srcId="{AB57EB48-CFBC-4453-B1F7-7306E3CD54CC}" destId="{E09D16D3-2071-46D9-981C-B44DF9C0FFBB}"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7082E0-F925-440D-B48D-DCD5238A0DEE}" type="doc">
      <dgm:prSet loTypeId="urn:microsoft.com/office/officeart/2005/8/layout/venn1" loCatId="relationship" qsTypeId="urn:microsoft.com/office/officeart/2005/8/quickstyle/simple1" qsCatId="simple" csTypeId="urn:microsoft.com/office/officeart/2005/8/colors/accent1_2" csCatId="accent1" phldr="1"/>
      <dgm:spPr/>
    </dgm:pt>
    <dgm:pt modelId="{10ED708E-3DDA-48FA-86B3-79E396DE2DCF}">
      <dgm:prSet phldrT="[Text]"/>
      <dgm:spPr>
        <a:solidFill>
          <a:srgbClr val="FF0000">
            <a:alpha val="50000"/>
          </a:srgbClr>
        </a:solidFill>
      </dgm:spPr>
      <dgm:t>
        <a:bodyPr/>
        <a:lstStyle/>
        <a:p>
          <a:r>
            <a:rPr lang="en-US" dirty="0">
              <a:solidFill>
                <a:schemeClr val="bg1"/>
              </a:solidFill>
            </a:rPr>
            <a:t>Exploration</a:t>
          </a:r>
        </a:p>
      </dgm:t>
    </dgm:pt>
    <dgm:pt modelId="{50FA505F-CBD9-4FB7-903A-C393140061D3}" type="parTrans" cxnId="{11F2E59B-FB11-4225-81AC-04D6471651BB}">
      <dgm:prSet/>
      <dgm:spPr/>
      <dgm:t>
        <a:bodyPr/>
        <a:lstStyle/>
        <a:p>
          <a:endParaRPr lang="en-US">
            <a:solidFill>
              <a:schemeClr val="bg1"/>
            </a:solidFill>
          </a:endParaRPr>
        </a:p>
      </dgm:t>
    </dgm:pt>
    <dgm:pt modelId="{51BFA86A-3107-4F93-9991-BE82FFC12877}" type="sibTrans" cxnId="{11F2E59B-FB11-4225-81AC-04D6471651BB}">
      <dgm:prSet/>
      <dgm:spPr/>
      <dgm:t>
        <a:bodyPr/>
        <a:lstStyle/>
        <a:p>
          <a:endParaRPr lang="en-US">
            <a:solidFill>
              <a:schemeClr val="bg1"/>
            </a:solidFill>
          </a:endParaRPr>
        </a:p>
      </dgm:t>
    </dgm:pt>
    <dgm:pt modelId="{9923353A-D1C2-401C-91A4-0E6BD35D4014}">
      <dgm:prSet phldrT="[Text]"/>
      <dgm:spPr>
        <a:solidFill>
          <a:srgbClr val="92D050">
            <a:alpha val="50000"/>
          </a:srgbClr>
        </a:solidFill>
      </dgm:spPr>
      <dgm:t>
        <a:bodyPr/>
        <a:lstStyle/>
        <a:p>
          <a:r>
            <a:rPr lang="en-US" dirty="0">
              <a:solidFill>
                <a:schemeClr val="bg1"/>
              </a:solidFill>
            </a:rPr>
            <a:t>Communication</a:t>
          </a:r>
        </a:p>
      </dgm:t>
    </dgm:pt>
    <dgm:pt modelId="{055799D1-2335-4A1F-8CDF-09190F5BA16F}" type="parTrans" cxnId="{98A49DCD-CB5D-4742-A2AD-3004EF8DF90F}">
      <dgm:prSet/>
      <dgm:spPr/>
      <dgm:t>
        <a:bodyPr/>
        <a:lstStyle/>
        <a:p>
          <a:endParaRPr lang="en-US">
            <a:solidFill>
              <a:schemeClr val="bg1"/>
            </a:solidFill>
          </a:endParaRPr>
        </a:p>
      </dgm:t>
    </dgm:pt>
    <dgm:pt modelId="{DE0B1A42-C30A-46DF-9E83-8E925B5CFEE1}" type="sibTrans" cxnId="{98A49DCD-CB5D-4742-A2AD-3004EF8DF90F}">
      <dgm:prSet/>
      <dgm:spPr/>
      <dgm:t>
        <a:bodyPr/>
        <a:lstStyle/>
        <a:p>
          <a:endParaRPr lang="en-US">
            <a:solidFill>
              <a:schemeClr val="bg1"/>
            </a:solidFill>
          </a:endParaRPr>
        </a:p>
      </dgm:t>
    </dgm:pt>
    <dgm:pt modelId="{AB57EB48-CFBC-4453-B1F7-7306E3CD54CC}" type="pres">
      <dgm:prSet presAssocID="{1B7082E0-F925-440D-B48D-DCD5238A0DEE}" presName="compositeShape" presStyleCnt="0">
        <dgm:presLayoutVars>
          <dgm:chMax val="7"/>
          <dgm:dir/>
          <dgm:resizeHandles val="exact"/>
        </dgm:presLayoutVars>
      </dgm:prSet>
      <dgm:spPr/>
    </dgm:pt>
    <dgm:pt modelId="{01242ED1-2C37-4951-9C73-7C8104E0164C}" type="pres">
      <dgm:prSet presAssocID="{10ED708E-3DDA-48FA-86B3-79E396DE2DCF}" presName="circ1" presStyleLbl="vennNode1" presStyleIdx="0" presStyleCnt="2" custLinFactNeighborX="824" custLinFactNeighborY="-29586"/>
      <dgm:spPr/>
    </dgm:pt>
    <dgm:pt modelId="{AD6CEE52-8737-4B7D-AADF-F54B220E69D4}" type="pres">
      <dgm:prSet presAssocID="{10ED708E-3DDA-48FA-86B3-79E396DE2DCF}" presName="circ1Tx" presStyleLbl="revTx" presStyleIdx="0" presStyleCnt="0">
        <dgm:presLayoutVars>
          <dgm:chMax val="0"/>
          <dgm:chPref val="0"/>
          <dgm:bulletEnabled val="1"/>
        </dgm:presLayoutVars>
      </dgm:prSet>
      <dgm:spPr/>
    </dgm:pt>
    <dgm:pt modelId="{A1C0490F-17BD-4072-8C60-E45DEC5B1484}" type="pres">
      <dgm:prSet presAssocID="{9923353A-D1C2-401C-91A4-0E6BD35D4014}" presName="circ2" presStyleLbl="vennNode1" presStyleIdx="1" presStyleCnt="2" custLinFactNeighborX="1106" custLinFactNeighborY="-29586"/>
      <dgm:spPr/>
    </dgm:pt>
    <dgm:pt modelId="{E09D16D3-2071-46D9-981C-B44DF9C0FFBB}" type="pres">
      <dgm:prSet presAssocID="{9923353A-D1C2-401C-91A4-0E6BD35D4014}" presName="circ2Tx" presStyleLbl="revTx" presStyleIdx="0" presStyleCnt="0">
        <dgm:presLayoutVars>
          <dgm:chMax val="0"/>
          <dgm:chPref val="0"/>
          <dgm:bulletEnabled val="1"/>
        </dgm:presLayoutVars>
      </dgm:prSet>
      <dgm:spPr/>
    </dgm:pt>
  </dgm:ptLst>
  <dgm:cxnLst>
    <dgm:cxn modelId="{081EBF34-5618-491B-8FE5-77542C939693}" type="presOf" srcId="{10ED708E-3DDA-48FA-86B3-79E396DE2DCF}" destId="{01242ED1-2C37-4951-9C73-7C8104E0164C}" srcOrd="0" destOrd="0" presId="urn:microsoft.com/office/officeart/2005/8/layout/venn1"/>
    <dgm:cxn modelId="{11F2E59B-FB11-4225-81AC-04D6471651BB}" srcId="{1B7082E0-F925-440D-B48D-DCD5238A0DEE}" destId="{10ED708E-3DDA-48FA-86B3-79E396DE2DCF}" srcOrd="0" destOrd="0" parTransId="{50FA505F-CBD9-4FB7-903A-C393140061D3}" sibTransId="{51BFA86A-3107-4F93-9991-BE82FFC12877}"/>
    <dgm:cxn modelId="{FBEF419F-5277-4EFB-A79A-B803D7DAF4A5}" type="presOf" srcId="{9923353A-D1C2-401C-91A4-0E6BD35D4014}" destId="{A1C0490F-17BD-4072-8C60-E45DEC5B1484}" srcOrd="0" destOrd="0" presId="urn:microsoft.com/office/officeart/2005/8/layout/venn1"/>
    <dgm:cxn modelId="{ADED26AF-BA72-4B13-8D5B-A69A5824326D}" type="presOf" srcId="{10ED708E-3DDA-48FA-86B3-79E396DE2DCF}" destId="{AD6CEE52-8737-4B7D-AADF-F54B220E69D4}" srcOrd="1" destOrd="0" presId="urn:microsoft.com/office/officeart/2005/8/layout/venn1"/>
    <dgm:cxn modelId="{21A73BB8-2A63-4273-AF92-6D6521E5C90A}" type="presOf" srcId="{9923353A-D1C2-401C-91A4-0E6BD35D4014}" destId="{E09D16D3-2071-46D9-981C-B44DF9C0FFBB}" srcOrd="1" destOrd="0" presId="urn:microsoft.com/office/officeart/2005/8/layout/venn1"/>
    <dgm:cxn modelId="{98A49DCD-CB5D-4742-A2AD-3004EF8DF90F}" srcId="{1B7082E0-F925-440D-B48D-DCD5238A0DEE}" destId="{9923353A-D1C2-401C-91A4-0E6BD35D4014}" srcOrd="1" destOrd="0" parTransId="{055799D1-2335-4A1F-8CDF-09190F5BA16F}" sibTransId="{DE0B1A42-C30A-46DF-9E83-8E925B5CFEE1}"/>
    <dgm:cxn modelId="{E53102EF-539A-4CFE-8C57-EDC62833C427}" type="presOf" srcId="{1B7082E0-F925-440D-B48D-DCD5238A0DEE}" destId="{AB57EB48-CFBC-4453-B1F7-7306E3CD54CC}" srcOrd="0" destOrd="0" presId="urn:microsoft.com/office/officeart/2005/8/layout/venn1"/>
    <dgm:cxn modelId="{CE3CC9CD-9867-4A28-B990-47C3947C5D0F}" type="presParOf" srcId="{AB57EB48-CFBC-4453-B1F7-7306E3CD54CC}" destId="{01242ED1-2C37-4951-9C73-7C8104E0164C}" srcOrd="0" destOrd="0" presId="urn:microsoft.com/office/officeart/2005/8/layout/venn1"/>
    <dgm:cxn modelId="{112A8D0F-0B13-4973-812B-62AE095B531C}" type="presParOf" srcId="{AB57EB48-CFBC-4453-B1F7-7306E3CD54CC}" destId="{AD6CEE52-8737-4B7D-AADF-F54B220E69D4}" srcOrd="1" destOrd="0" presId="urn:microsoft.com/office/officeart/2005/8/layout/venn1"/>
    <dgm:cxn modelId="{E77B9CA5-28AE-4D11-B0D1-62BF4BA5D9B1}" type="presParOf" srcId="{AB57EB48-CFBC-4453-B1F7-7306E3CD54CC}" destId="{A1C0490F-17BD-4072-8C60-E45DEC5B1484}" srcOrd="2" destOrd="0" presId="urn:microsoft.com/office/officeart/2005/8/layout/venn1"/>
    <dgm:cxn modelId="{A37FBA24-2FBA-43C6-9593-FC88B1BCA64E}" type="presParOf" srcId="{AB57EB48-CFBC-4453-B1F7-7306E3CD54CC}" destId="{E09D16D3-2071-46D9-981C-B44DF9C0FFBB}"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2C3B74-4B82-42B1-B4F7-C637A0AE02AF}"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04BEE055-08B7-4315-A396-6034B01CFB51}">
      <dgm:prSet phldrT="[Text]"/>
      <dgm:spPr/>
      <dgm:t>
        <a:bodyPr/>
        <a:lstStyle/>
        <a:p>
          <a:r>
            <a:rPr lang="en-US" dirty="0"/>
            <a:t> </a:t>
          </a:r>
        </a:p>
      </dgm:t>
    </dgm:pt>
    <dgm:pt modelId="{B196120A-F00B-4327-AA51-F21EC959B98C}" type="parTrans" cxnId="{DB999279-4B04-4688-B3E3-90E90E06A28D}">
      <dgm:prSet/>
      <dgm:spPr/>
      <dgm:t>
        <a:bodyPr/>
        <a:lstStyle/>
        <a:p>
          <a:endParaRPr lang="en-US"/>
        </a:p>
      </dgm:t>
    </dgm:pt>
    <dgm:pt modelId="{FAB61B19-F08A-4FB2-9D48-BBEE686FBAE4}" type="sibTrans" cxnId="{DB999279-4B04-4688-B3E3-90E90E06A28D}">
      <dgm:prSet/>
      <dgm:spPr/>
      <dgm:t>
        <a:bodyPr/>
        <a:lstStyle/>
        <a:p>
          <a:endParaRPr lang="en-US"/>
        </a:p>
      </dgm:t>
    </dgm:pt>
    <dgm:pt modelId="{2DE084C9-7A35-4FE6-BEAF-A93CFE18792C}">
      <dgm:prSet phldrT="[Text]"/>
      <dgm:spPr/>
      <dgm:t>
        <a:bodyPr/>
        <a:lstStyle/>
        <a:p>
          <a:r>
            <a:rPr lang="en-US" dirty="0"/>
            <a:t> </a:t>
          </a:r>
        </a:p>
      </dgm:t>
    </dgm:pt>
    <dgm:pt modelId="{4C62DC7D-E9D7-4019-8A5B-95CEBF2A74A1}" type="parTrans" cxnId="{99969D8F-2A3D-4CC0-BBA5-6BC2A6E3DFB6}">
      <dgm:prSet/>
      <dgm:spPr/>
      <dgm:t>
        <a:bodyPr/>
        <a:lstStyle/>
        <a:p>
          <a:endParaRPr lang="en-US"/>
        </a:p>
      </dgm:t>
    </dgm:pt>
    <dgm:pt modelId="{3E05E303-D7BA-4088-8AC1-C28BF6210D44}" type="sibTrans" cxnId="{99969D8F-2A3D-4CC0-BBA5-6BC2A6E3DFB6}">
      <dgm:prSet/>
      <dgm:spPr/>
      <dgm:t>
        <a:bodyPr/>
        <a:lstStyle/>
        <a:p>
          <a:endParaRPr lang="en-US"/>
        </a:p>
      </dgm:t>
    </dgm:pt>
    <dgm:pt modelId="{B7538DFA-CA33-4000-B3DA-59F0DF324D16}">
      <dgm:prSet phldrT="[Text]"/>
      <dgm:spPr/>
      <dgm:t>
        <a:bodyPr/>
        <a:lstStyle/>
        <a:p>
          <a:r>
            <a:rPr lang="en-US" dirty="0"/>
            <a:t> </a:t>
          </a:r>
        </a:p>
      </dgm:t>
    </dgm:pt>
    <dgm:pt modelId="{D8944429-4FCF-4281-84CD-572277592984}" type="parTrans" cxnId="{79B3A161-3344-43DB-BA95-07836E71D3AC}">
      <dgm:prSet/>
      <dgm:spPr/>
      <dgm:t>
        <a:bodyPr/>
        <a:lstStyle/>
        <a:p>
          <a:endParaRPr lang="en-US"/>
        </a:p>
      </dgm:t>
    </dgm:pt>
    <dgm:pt modelId="{78BC84AD-8B14-46C3-9D02-7DD226A8B375}" type="sibTrans" cxnId="{79B3A161-3344-43DB-BA95-07836E71D3AC}">
      <dgm:prSet/>
      <dgm:spPr/>
      <dgm:t>
        <a:bodyPr/>
        <a:lstStyle/>
        <a:p>
          <a:endParaRPr lang="en-US"/>
        </a:p>
      </dgm:t>
    </dgm:pt>
    <dgm:pt modelId="{6548E7D9-07C8-4038-8138-CBDD63CA47B9}">
      <dgm:prSet phldrT="[Text]"/>
      <dgm:spPr>
        <a:ln>
          <a:solidFill>
            <a:schemeClr val="accent2"/>
          </a:solidFill>
        </a:ln>
      </dgm:spPr>
      <dgm:t>
        <a:bodyPr/>
        <a:lstStyle/>
        <a:p>
          <a:r>
            <a:rPr lang="en-US" dirty="0"/>
            <a:t>INTENT</a:t>
          </a:r>
        </a:p>
      </dgm:t>
    </dgm:pt>
    <dgm:pt modelId="{797E46F7-C2DE-45B2-A3C0-05DADA64B9E7}" type="parTrans" cxnId="{85BA8B0E-0C46-49D6-A3CF-C3AA83851D5A}">
      <dgm:prSet/>
      <dgm:spPr/>
      <dgm:t>
        <a:bodyPr/>
        <a:lstStyle/>
        <a:p>
          <a:endParaRPr lang="en-US"/>
        </a:p>
      </dgm:t>
    </dgm:pt>
    <dgm:pt modelId="{00FD3EDC-E484-4781-B873-B0999C868301}" type="sibTrans" cxnId="{85BA8B0E-0C46-49D6-A3CF-C3AA83851D5A}">
      <dgm:prSet/>
      <dgm:spPr/>
      <dgm:t>
        <a:bodyPr/>
        <a:lstStyle/>
        <a:p>
          <a:endParaRPr lang="en-US"/>
        </a:p>
      </dgm:t>
    </dgm:pt>
    <dgm:pt modelId="{A2D7CA6E-C1FD-4B0B-8C1E-2A05E9F521BC}">
      <dgm:prSet phldrT="[Text]"/>
      <dgm:spPr>
        <a:solidFill>
          <a:schemeClr val="accent2"/>
        </a:solidFill>
        <a:ln>
          <a:solidFill>
            <a:schemeClr val="accent2"/>
          </a:solidFill>
        </a:ln>
      </dgm:spPr>
      <dgm:t>
        <a:bodyPr/>
        <a:lstStyle/>
        <a:p>
          <a:endParaRPr lang="en-US" dirty="0"/>
        </a:p>
      </dgm:t>
    </dgm:pt>
    <dgm:pt modelId="{A9D75866-3F88-4A36-8B2F-D2403787998C}" type="parTrans" cxnId="{9A094D9A-2AB6-47A9-931F-205E0F5CC9C7}">
      <dgm:prSet/>
      <dgm:spPr/>
      <dgm:t>
        <a:bodyPr/>
        <a:lstStyle/>
        <a:p>
          <a:endParaRPr lang="en-US"/>
        </a:p>
      </dgm:t>
    </dgm:pt>
    <dgm:pt modelId="{D7ECE0ED-DD8B-4927-BC80-7A7FD36C64AF}" type="sibTrans" cxnId="{9A094D9A-2AB6-47A9-931F-205E0F5CC9C7}">
      <dgm:prSet/>
      <dgm:spPr/>
      <dgm:t>
        <a:bodyPr/>
        <a:lstStyle/>
        <a:p>
          <a:endParaRPr lang="en-US"/>
        </a:p>
      </dgm:t>
    </dgm:pt>
    <dgm:pt modelId="{B63AA5DD-EF12-47B8-8020-134D369F6396}">
      <dgm:prSet phldrT="[Text]"/>
      <dgm:spPr/>
      <dgm:t>
        <a:bodyPr/>
        <a:lstStyle/>
        <a:p>
          <a:r>
            <a:rPr lang="en-US" dirty="0"/>
            <a:t>TECHNIQUE SELECTION</a:t>
          </a:r>
        </a:p>
      </dgm:t>
    </dgm:pt>
    <dgm:pt modelId="{1D0B7AFF-348D-4E21-8C65-0CCBECA493B8}" type="parTrans" cxnId="{65B1DBDD-72B3-4607-9381-F36E387791F4}">
      <dgm:prSet/>
      <dgm:spPr/>
      <dgm:t>
        <a:bodyPr/>
        <a:lstStyle/>
        <a:p>
          <a:endParaRPr lang="en-US"/>
        </a:p>
      </dgm:t>
    </dgm:pt>
    <dgm:pt modelId="{BA6F8C71-D71B-48A3-87DA-59AC0FBC45B1}" type="sibTrans" cxnId="{65B1DBDD-72B3-4607-9381-F36E387791F4}">
      <dgm:prSet/>
      <dgm:spPr/>
      <dgm:t>
        <a:bodyPr/>
        <a:lstStyle/>
        <a:p>
          <a:endParaRPr lang="en-US"/>
        </a:p>
      </dgm:t>
    </dgm:pt>
    <dgm:pt modelId="{B4860769-511C-4C30-92E6-D437CAF21484}">
      <dgm:prSet phldrT="[Text]"/>
      <dgm:spPr/>
      <dgm:t>
        <a:bodyPr/>
        <a:lstStyle/>
        <a:p>
          <a:r>
            <a:rPr lang="en-US" dirty="0"/>
            <a:t>PRESENTATION</a:t>
          </a:r>
        </a:p>
      </dgm:t>
    </dgm:pt>
    <dgm:pt modelId="{5ADC6946-EA73-42A7-BCFA-14A77DB5C573}" type="parTrans" cxnId="{AD3C18D1-4AA6-424B-8A63-DF99E7AA00CB}">
      <dgm:prSet/>
      <dgm:spPr/>
      <dgm:t>
        <a:bodyPr/>
        <a:lstStyle/>
        <a:p>
          <a:endParaRPr lang="en-US"/>
        </a:p>
      </dgm:t>
    </dgm:pt>
    <dgm:pt modelId="{2F9A50B0-48E5-4B28-A848-0FB1EEEAD9E0}" type="sibTrans" cxnId="{AD3C18D1-4AA6-424B-8A63-DF99E7AA00CB}">
      <dgm:prSet/>
      <dgm:spPr/>
      <dgm:t>
        <a:bodyPr/>
        <a:lstStyle/>
        <a:p>
          <a:endParaRPr lang="en-US"/>
        </a:p>
      </dgm:t>
    </dgm:pt>
    <dgm:pt modelId="{FED45B64-95B5-4FF7-9AA6-C752D49B9171}">
      <dgm:prSet phldrT="[Text]"/>
      <dgm:spPr/>
      <dgm:t>
        <a:bodyPr/>
        <a:lstStyle/>
        <a:p>
          <a:r>
            <a:rPr lang="en-US" dirty="0"/>
            <a:t>TOOLS</a:t>
          </a:r>
        </a:p>
      </dgm:t>
    </dgm:pt>
    <dgm:pt modelId="{F7349E4A-ED5B-4F1A-BF85-AE9410EE119C}" type="parTrans" cxnId="{CC6BD8CC-6C39-432B-B9A9-03531BB5CA2F}">
      <dgm:prSet/>
      <dgm:spPr/>
      <dgm:t>
        <a:bodyPr/>
        <a:lstStyle/>
        <a:p>
          <a:endParaRPr lang="en-US"/>
        </a:p>
      </dgm:t>
    </dgm:pt>
    <dgm:pt modelId="{A93290BA-86CB-4E73-8F33-02A9FC9E259D}" type="sibTrans" cxnId="{CC6BD8CC-6C39-432B-B9A9-03531BB5CA2F}">
      <dgm:prSet/>
      <dgm:spPr/>
      <dgm:t>
        <a:bodyPr/>
        <a:lstStyle/>
        <a:p>
          <a:endParaRPr lang="en-US"/>
        </a:p>
      </dgm:t>
    </dgm:pt>
    <dgm:pt modelId="{2DDB18E6-D57F-4F1A-8CAF-7B519B19CB0F}" type="pres">
      <dgm:prSet presAssocID="{E12C3B74-4B82-42B1-B4F7-C637A0AE02AF}" presName="linearFlow" presStyleCnt="0">
        <dgm:presLayoutVars>
          <dgm:dir/>
          <dgm:animLvl val="lvl"/>
          <dgm:resizeHandles val="exact"/>
        </dgm:presLayoutVars>
      </dgm:prSet>
      <dgm:spPr/>
    </dgm:pt>
    <dgm:pt modelId="{00AF0887-B1EB-4004-A880-1EE838B6BC85}" type="pres">
      <dgm:prSet presAssocID="{A2D7CA6E-C1FD-4B0B-8C1E-2A05E9F521BC}" presName="composite" presStyleCnt="0"/>
      <dgm:spPr/>
    </dgm:pt>
    <dgm:pt modelId="{E6816ADF-93EB-43F6-BB05-403DF83E28D7}" type="pres">
      <dgm:prSet presAssocID="{A2D7CA6E-C1FD-4B0B-8C1E-2A05E9F521BC}" presName="parentText" presStyleLbl="alignNode1" presStyleIdx="0" presStyleCnt="4">
        <dgm:presLayoutVars>
          <dgm:chMax val="1"/>
          <dgm:bulletEnabled val="1"/>
        </dgm:presLayoutVars>
      </dgm:prSet>
      <dgm:spPr/>
    </dgm:pt>
    <dgm:pt modelId="{FE9CAAA9-1838-43CD-8A9D-A93D480D6A62}" type="pres">
      <dgm:prSet presAssocID="{A2D7CA6E-C1FD-4B0B-8C1E-2A05E9F521BC}" presName="descendantText" presStyleLbl="alignAcc1" presStyleIdx="0" presStyleCnt="4">
        <dgm:presLayoutVars>
          <dgm:bulletEnabled val="1"/>
        </dgm:presLayoutVars>
      </dgm:prSet>
      <dgm:spPr/>
    </dgm:pt>
    <dgm:pt modelId="{BB3F943F-B6C9-43EC-9BC6-D7FE99CD0AE1}" type="pres">
      <dgm:prSet presAssocID="{D7ECE0ED-DD8B-4927-BC80-7A7FD36C64AF}" presName="sp" presStyleCnt="0"/>
      <dgm:spPr/>
    </dgm:pt>
    <dgm:pt modelId="{556D0BE8-F2CE-4A5B-9332-31480D4DFBCC}" type="pres">
      <dgm:prSet presAssocID="{B7538DFA-CA33-4000-B3DA-59F0DF324D16}" presName="composite" presStyleCnt="0"/>
      <dgm:spPr/>
    </dgm:pt>
    <dgm:pt modelId="{76C00597-2D25-468D-AB11-4E940AD1539E}" type="pres">
      <dgm:prSet presAssocID="{B7538DFA-CA33-4000-B3DA-59F0DF324D16}" presName="parentText" presStyleLbl="alignNode1" presStyleIdx="1" presStyleCnt="4">
        <dgm:presLayoutVars>
          <dgm:chMax val="1"/>
          <dgm:bulletEnabled val="1"/>
        </dgm:presLayoutVars>
      </dgm:prSet>
      <dgm:spPr/>
    </dgm:pt>
    <dgm:pt modelId="{6205B847-BCD2-40A0-85F9-5BCB93B2EB56}" type="pres">
      <dgm:prSet presAssocID="{B7538DFA-CA33-4000-B3DA-59F0DF324D16}" presName="descendantText" presStyleLbl="alignAcc1" presStyleIdx="1" presStyleCnt="4">
        <dgm:presLayoutVars>
          <dgm:bulletEnabled val="1"/>
        </dgm:presLayoutVars>
      </dgm:prSet>
      <dgm:spPr/>
    </dgm:pt>
    <dgm:pt modelId="{7AE34D2F-EF7D-408B-8787-F5E5950F848D}" type="pres">
      <dgm:prSet presAssocID="{78BC84AD-8B14-46C3-9D02-7DD226A8B375}" presName="sp" presStyleCnt="0"/>
      <dgm:spPr/>
    </dgm:pt>
    <dgm:pt modelId="{726C7703-6C00-4EC1-94AA-5612CBA749F6}" type="pres">
      <dgm:prSet presAssocID="{04BEE055-08B7-4315-A396-6034B01CFB51}" presName="composite" presStyleCnt="0"/>
      <dgm:spPr/>
    </dgm:pt>
    <dgm:pt modelId="{666D9DEE-EAB6-409C-A485-7BD04CA512C4}" type="pres">
      <dgm:prSet presAssocID="{04BEE055-08B7-4315-A396-6034B01CFB51}" presName="parentText" presStyleLbl="alignNode1" presStyleIdx="2" presStyleCnt="4">
        <dgm:presLayoutVars>
          <dgm:chMax val="1"/>
          <dgm:bulletEnabled val="1"/>
        </dgm:presLayoutVars>
      </dgm:prSet>
      <dgm:spPr/>
    </dgm:pt>
    <dgm:pt modelId="{65D4439A-6A8D-4709-B053-9932DC131977}" type="pres">
      <dgm:prSet presAssocID="{04BEE055-08B7-4315-A396-6034B01CFB51}" presName="descendantText" presStyleLbl="alignAcc1" presStyleIdx="2" presStyleCnt="4">
        <dgm:presLayoutVars>
          <dgm:bulletEnabled val="1"/>
        </dgm:presLayoutVars>
      </dgm:prSet>
      <dgm:spPr/>
    </dgm:pt>
    <dgm:pt modelId="{1A63D63A-6A32-46D7-8C5A-5FD91CA19204}" type="pres">
      <dgm:prSet presAssocID="{FAB61B19-F08A-4FB2-9D48-BBEE686FBAE4}" presName="sp" presStyleCnt="0"/>
      <dgm:spPr/>
    </dgm:pt>
    <dgm:pt modelId="{02C55952-128D-4485-B62D-EB6728385FDC}" type="pres">
      <dgm:prSet presAssocID="{2DE084C9-7A35-4FE6-BEAF-A93CFE18792C}" presName="composite" presStyleCnt="0"/>
      <dgm:spPr/>
    </dgm:pt>
    <dgm:pt modelId="{C7551B63-2332-478B-96C8-9DFE20F4C47A}" type="pres">
      <dgm:prSet presAssocID="{2DE084C9-7A35-4FE6-BEAF-A93CFE18792C}" presName="parentText" presStyleLbl="alignNode1" presStyleIdx="3" presStyleCnt="4">
        <dgm:presLayoutVars>
          <dgm:chMax val="1"/>
          <dgm:bulletEnabled val="1"/>
        </dgm:presLayoutVars>
      </dgm:prSet>
      <dgm:spPr/>
    </dgm:pt>
    <dgm:pt modelId="{5756BF03-5577-4BEA-A14C-95616D47E7CA}" type="pres">
      <dgm:prSet presAssocID="{2DE084C9-7A35-4FE6-BEAF-A93CFE18792C}" presName="descendantText" presStyleLbl="alignAcc1" presStyleIdx="3" presStyleCnt="4">
        <dgm:presLayoutVars>
          <dgm:bulletEnabled val="1"/>
        </dgm:presLayoutVars>
      </dgm:prSet>
      <dgm:spPr/>
    </dgm:pt>
  </dgm:ptLst>
  <dgm:cxnLst>
    <dgm:cxn modelId="{85BA8B0E-0C46-49D6-A3CF-C3AA83851D5A}" srcId="{A2D7CA6E-C1FD-4B0B-8C1E-2A05E9F521BC}" destId="{6548E7D9-07C8-4038-8138-CBDD63CA47B9}" srcOrd="0" destOrd="0" parTransId="{797E46F7-C2DE-45B2-A3C0-05DADA64B9E7}" sibTransId="{00FD3EDC-E484-4781-B873-B0999C868301}"/>
    <dgm:cxn modelId="{B399E420-8E5A-4CBC-864F-37F605363DCF}" type="presOf" srcId="{A2D7CA6E-C1FD-4B0B-8C1E-2A05E9F521BC}" destId="{E6816ADF-93EB-43F6-BB05-403DF83E28D7}" srcOrd="0" destOrd="0" presId="urn:microsoft.com/office/officeart/2005/8/layout/chevron2"/>
    <dgm:cxn modelId="{5472943E-0A2A-475E-B3D6-8BF23A39EDE5}" type="presOf" srcId="{B63AA5DD-EF12-47B8-8020-134D369F6396}" destId="{6205B847-BCD2-40A0-85F9-5BCB93B2EB56}" srcOrd="0" destOrd="0" presId="urn:microsoft.com/office/officeart/2005/8/layout/chevron2"/>
    <dgm:cxn modelId="{79B3A161-3344-43DB-BA95-07836E71D3AC}" srcId="{E12C3B74-4B82-42B1-B4F7-C637A0AE02AF}" destId="{B7538DFA-CA33-4000-B3DA-59F0DF324D16}" srcOrd="1" destOrd="0" parTransId="{D8944429-4FCF-4281-84CD-572277592984}" sibTransId="{78BC84AD-8B14-46C3-9D02-7DD226A8B375}"/>
    <dgm:cxn modelId="{75997B46-290C-4110-92E0-A779C8B1981C}" type="presOf" srcId="{2DE084C9-7A35-4FE6-BEAF-A93CFE18792C}" destId="{C7551B63-2332-478B-96C8-9DFE20F4C47A}" srcOrd="0" destOrd="0" presId="urn:microsoft.com/office/officeart/2005/8/layout/chevron2"/>
    <dgm:cxn modelId="{213B5569-D72F-4895-9FB5-132FD40FF5AA}" type="presOf" srcId="{6548E7D9-07C8-4038-8138-CBDD63CA47B9}" destId="{FE9CAAA9-1838-43CD-8A9D-A93D480D6A62}" srcOrd="0" destOrd="0" presId="urn:microsoft.com/office/officeart/2005/8/layout/chevron2"/>
    <dgm:cxn modelId="{9A10CC52-B370-4111-9171-5C6A7CB2ECE5}" type="presOf" srcId="{FED45B64-95B5-4FF7-9AA6-C752D49B9171}" destId="{5756BF03-5577-4BEA-A14C-95616D47E7CA}" srcOrd="0" destOrd="0" presId="urn:microsoft.com/office/officeart/2005/8/layout/chevron2"/>
    <dgm:cxn modelId="{DB999279-4B04-4688-B3E3-90E90E06A28D}" srcId="{E12C3B74-4B82-42B1-B4F7-C637A0AE02AF}" destId="{04BEE055-08B7-4315-A396-6034B01CFB51}" srcOrd="2" destOrd="0" parTransId="{B196120A-F00B-4327-AA51-F21EC959B98C}" sibTransId="{FAB61B19-F08A-4FB2-9D48-BBEE686FBAE4}"/>
    <dgm:cxn modelId="{4B677F8D-5722-4229-BFD1-950BA9AD12F0}" type="presOf" srcId="{B7538DFA-CA33-4000-B3DA-59F0DF324D16}" destId="{76C00597-2D25-468D-AB11-4E940AD1539E}" srcOrd="0" destOrd="0" presId="urn:microsoft.com/office/officeart/2005/8/layout/chevron2"/>
    <dgm:cxn modelId="{99969D8F-2A3D-4CC0-BBA5-6BC2A6E3DFB6}" srcId="{E12C3B74-4B82-42B1-B4F7-C637A0AE02AF}" destId="{2DE084C9-7A35-4FE6-BEAF-A93CFE18792C}" srcOrd="3" destOrd="0" parTransId="{4C62DC7D-E9D7-4019-8A5B-95CEBF2A74A1}" sibTransId="{3E05E303-D7BA-4088-8AC1-C28BF6210D44}"/>
    <dgm:cxn modelId="{9A094D9A-2AB6-47A9-931F-205E0F5CC9C7}" srcId="{E12C3B74-4B82-42B1-B4F7-C637A0AE02AF}" destId="{A2D7CA6E-C1FD-4B0B-8C1E-2A05E9F521BC}" srcOrd="0" destOrd="0" parTransId="{A9D75866-3F88-4A36-8B2F-D2403787998C}" sibTransId="{D7ECE0ED-DD8B-4927-BC80-7A7FD36C64AF}"/>
    <dgm:cxn modelId="{8C9675A3-EFDB-4C3B-94E0-7BC72DC4E299}" type="presOf" srcId="{04BEE055-08B7-4315-A396-6034B01CFB51}" destId="{666D9DEE-EAB6-409C-A485-7BD04CA512C4}" srcOrd="0" destOrd="0" presId="urn:microsoft.com/office/officeart/2005/8/layout/chevron2"/>
    <dgm:cxn modelId="{3F6BDEB9-90C8-4D04-AECF-F75120409DD3}" type="presOf" srcId="{B4860769-511C-4C30-92E6-D437CAF21484}" destId="{65D4439A-6A8D-4709-B053-9932DC131977}" srcOrd="0" destOrd="0" presId="urn:microsoft.com/office/officeart/2005/8/layout/chevron2"/>
    <dgm:cxn modelId="{CC6BD8CC-6C39-432B-B9A9-03531BB5CA2F}" srcId="{2DE084C9-7A35-4FE6-BEAF-A93CFE18792C}" destId="{FED45B64-95B5-4FF7-9AA6-C752D49B9171}" srcOrd="0" destOrd="0" parTransId="{F7349E4A-ED5B-4F1A-BF85-AE9410EE119C}" sibTransId="{A93290BA-86CB-4E73-8F33-02A9FC9E259D}"/>
    <dgm:cxn modelId="{4AF89ECE-374E-4C2F-A0D9-6FF0A4D504F4}" type="presOf" srcId="{E12C3B74-4B82-42B1-B4F7-C637A0AE02AF}" destId="{2DDB18E6-D57F-4F1A-8CAF-7B519B19CB0F}" srcOrd="0" destOrd="0" presId="urn:microsoft.com/office/officeart/2005/8/layout/chevron2"/>
    <dgm:cxn modelId="{AD3C18D1-4AA6-424B-8A63-DF99E7AA00CB}" srcId="{04BEE055-08B7-4315-A396-6034B01CFB51}" destId="{B4860769-511C-4C30-92E6-D437CAF21484}" srcOrd="0" destOrd="0" parTransId="{5ADC6946-EA73-42A7-BCFA-14A77DB5C573}" sibTransId="{2F9A50B0-48E5-4B28-A848-0FB1EEEAD9E0}"/>
    <dgm:cxn modelId="{65B1DBDD-72B3-4607-9381-F36E387791F4}" srcId="{B7538DFA-CA33-4000-B3DA-59F0DF324D16}" destId="{B63AA5DD-EF12-47B8-8020-134D369F6396}" srcOrd="0" destOrd="0" parTransId="{1D0B7AFF-348D-4E21-8C65-0CCBECA493B8}" sibTransId="{BA6F8C71-D71B-48A3-87DA-59AC0FBC45B1}"/>
    <dgm:cxn modelId="{C3897F09-1559-492B-A0A2-A74EB88C563F}" type="presParOf" srcId="{2DDB18E6-D57F-4F1A-8CAF-7B519B19CB0F}" destId="{00AF0887-B1EB-4004-A880-1EE838B6BC85}" srcOrd="0" destOrd="0" presId="urn:microsoft.com/office/officeart/2005/8/layout/chevron2"/>
    <dgm:cxn modelId="{FFFE130E-85B6-45CF-8926-16A9C79D6687}" type="presParOf" srcId="{00AF0887-B1EB-4004-A880-1EE838B6BC85}" destId="{E6816ADF-93EB-43F6-BB05-403DF83E28D7}" srcOrd="0" destOrd="0" presId="urn:microsoft.com/office/officeart/2005/8/layout/chevron2"/>
    <dgm:cxn modelId="{3B7CE66D-28ED-4672-99C2-DFF21E698F24}" type="presParOf" srcId="{00AF0887-B1EB-4004-A880-1EE838B6BC85}" destId="{FE9CAAA9-1838-43CD-8A9D-A93D480D6A62}" srcOrd="1" destOrd="0" presId="urn:microsoft.com/office/officeart/2005/8/layout/chevron2"/>
    <dgm:cxn modelId="{620916AF-C2AB-44BE-AE6B-DF751B78BDC2}" type="presParOf" srcId="{2DDB18E6-D57F-4F1A-8CAF-7B519B19CB0F}" destId="{BB3F943F-B6C9-43EC-9BC6-D7FE99CD0AE1}" srcOrd="1" destOrd="0" presId="urn:microsoft.com/office/officeart/2005/8/layout/chevron2"/>
    <dgm:cxn modelId="{1ED7C88E-1408-4EEA-8D18-26F20DC56DDB}" type="presParOf" srcId="{2DDB18E6-D57F-4F1A-8CAF-7B519B19CB0F}" destId="{556D0BE8-F2CE-4A5B-9332-31480D4DFBCC}" srcOrd="2" destOrd="0" presId="urn:microsoft.com/office/officeart/2005/8/layout/chevron2"/>
    <dgm:cxn modelId="{89E381F2-4628-4FB6-BE14-2DDE0ADBA2DA}" type="presParOf" srcId="{556D0BE8-F2CE-4A5B-9332-31480D4DFBCC}" destId="{76C00597-2D25-468D-AB11-4E940AD1539E}" srcOrd="0" destOrd="0" presId="urn:microsoft.com/office/officeart/2005/8/layout/chevron2"/>
    <dgm:cxn modelId="{B326DAA1-70C4-4526-80F4-8313C07F546F}" type="presParOf" srcId="{556D0BE8-F2CE-4A5B-9332-31480D4DFBCC}" destId="{6205B847-BCD2-40A0-85F9-5BCB93B2EB56}" srcOrd="1" destOrd="0" presId="urn:microsoft.com/office/officeart/2005/8/layout/chevron2"/>
    <dgm:cxn modelId="{853EB8FC-1A67-418E-A437-FB160ADCAF4B}" type="presParOf" srcId="{2DDB18E6-D57F-4F1A-8CAF-7B519B19CB0F}" destId="{7AE34D2F-EF7D-408B-8787-F5E5950F848D}" srcOrd="3" destOrd="0" presId="urn:microsoft.com/office/officeart/2005/8/layout/chevron2"/>
    <dgm:cxn modelId="{0B80C3AC-1F42-42D2-B20B-3C4FF775FB3E}" type="presParOf" srcId="{2DDB18E6-D57F-4F1A-8CAF-7B519B19CB0F}" destId="{726C7703-6C00-4EC1-94AA-5612CBA749F6}" srcOrd="4" destOrd="0" presId="urn:microsoft.com/office/officeart/2005/8/layout/chevron2"/>
    <dgm:cxn modelId="{49BF09DB-D52B-4A47-8631-75C1E3AE68B2}" type="presParOf" srcId="{726C7703-6C00-4EC1-94AA-5612CBA749F6}" destId="{666D9DEE-EAB6-409C-A485-7BD04CA512C4}" srcOrd="0" destOrd="0" presId="urn:microsoft.com/office/officeart/2005/8/layout/chevron2"/>
    <dgm:cxn modelId="{FBBA7B07-F4C0-4F4F-88F5-A396E48DDA60}" type="presParOf" srcId="{726C7703-6C00-4EC1-94AA-5612CBA749F6}" destId="{65D4439A-6A8D-4709-B053-9932DC131977}" srcOrd="1" destOrd="0" presId="urn:microsoft.com/office/officeart/2005/8/layout/chevron2"/>
    <dgm:cxn modelId="{D5B92AA4-C330-4892-816B-D17E4E63778C}" type="presParOf" srcId="{2DDB18E6-D57F-4F1A-8CAF-7B519B19CB0F}" destId="{1A63D63A-6A32-46D7-8C5A-5FD91CA19204}" srcOrd="5" destOrd="0" presId="urn:microsoft.com/office/officeart/2005/8/layout/chevron2"/>
    <dgm:cxn modelId="{DEE6AF2E-44E3-4C66-841B-FD64750470A1}" type="presParOf" srcId="{2DDB18E6-D57F-4F1A-8CAF-7B519B19CB0F}" destId="{02C55952-128D-4485-B62D-EB6728385FDC}" srcOrd="6" destOrd="0" presId="urn:microsoft.com/office/officeart/2005/8/layout/chevron2"/>
    <dgm:cxn modelId="{573B9381-B0FF-41CB-A553-10A6EB87A5FB}" type="presParOf" srcId="{02C55952-128D-4485-B62D-EB6728385FDC}" destId="{C7551B63-2332-478B-96C8-9DFE20F4C47A}" srcOrd="0" destOrd="0" presId="urn:microsoft.com/office/officeart/2005/8/layout/chevron2"/>
    <dgm:cxn modelId="{CF4AC400-EF8F-4283-9E3F-60B92934E2D4}" type="presParOf" srcId="{02C55952-128D-4485-B62D-EB6728385FDC}" destId="{5756BF03-5577-4BEA-A14C-95616D47E7C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2C3B74-4B82-42B1-B4F7-C637A0AE02AF}"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04BEE055-08B7-4315-A396-6034B01CFB51}">
      <dgm:prSet phldrT="[Text]"/>
      <dgm:spPr/>
      <dgm:t>
        <a:bodyPr/>
        <a:lstStyle/>
        <a:p>
          <a:r>
            <a:rPr lang="en-US" dirty="0"/>
            <a:t> </a:t>
          </a:r>
        </a:p>
      </dgm:t>
    </dgm:pt>
    <dgm:pt modelId="{B196120A-F00B-4327-AA51-F21EC959B98C}" type="parTrans" cxnId="{DB999279-4B04-4688-B3E3-90E90E06A28D}">
      <dgm:prSet/>
      <dgm:spPr/>
      <dgm:t>
        <a:bodyPr/>
        <a:lstStyle/>
        <a:p>
          <a:endParaRPr lang="en-US"/>
        </a:p>
      </dgm:t>
    </dgm:pt>
    <dgm:pt modelId="{FAB61B19-F08A-4FB2-9D48-BBEE686FBAE4}" type="sibTrans" cxnId="{DB999279-4B04-4688-B3E3-90E90E06A28D}">
      <dgm:prSet/>
      <dgm:spPr/>
      <dgm:t>
        <a:bodyPr/>
        <a:lstStyle/>
        <a:p>
          <a:endParaRPr lang="en-US"/>
        </a:p>
      </dgm:t>
    </dgm:pt>
    <dgm:pt modelId="{2DE084C9-7A35-4FE6-BEAF-A93CFE18792C}">
      <dgm:prSet phldrT="[Text]"/>
      <dgm:spPr/>
      <dgm:t>
        <a:bodyPr/>
        <a:lstStyle/>
        <a:p>
          <a:r>
            <a:rPr lang="en-US" dirty="0"/>
            <a:t> </a:t>
          </a:r>
        </a:p>
      </dgm:t>
    </dgm:pt>
    <dgm:pt modelId="{4C62DC7D-E9D7-4019-8A5B-95CEBF2A74A1}" type="parTrans" cxnId="{99969D8F-2A3D-4CC0-BBA5-6BC2A6E3DFB6}">
      <dgm:prSet/>
      <dgm:spPr/>
      <dgm:t>
        <a:bodyPr/>
        <a:lstStyle/>
        <a:p>
          <a:endParaRPr lang="en-US"/>
        </a:p>
      </dgm:t>
    </dgm:pt>
    <dgm:pt modelId="{3E05E303-D7BA-4088-8AC1-C28BF6210D44}" type="sibTrans" cxnId="{99969D8F-2A3D-4CC0-BBA5-6BC2A6E3DFB6}">
      <dgm:prSet/>
      <dgm:spPr/>
      <dgm:t>
        <a:bodyPr/>
        <a:lstStyle/>
        <a:p>
          <a:endParaRPr lang="en-US"/>
        </a:p>
      </dgm:t>
    </dgm:pt>
    <dgm:pt modelId="{B7538DFA-CA33-4000-B3DA-59F0DF324D16}">
      <dgm:prSet phldrT="[Text]"/>
      <dgm:spPr>
        <a:solidFill>
          <a:schemeClr val="accent2"/>
        </a:solidFill>
        <a:ln>
          <a:solidFill>
            <a:schemeClr val="accent2"/>
          </a:solidFill>
        </a:ln>
      </dgm:spPr>
      <dgm:t>
        <a:bodyPr/>
        <a:lstStyle/>
        <a:p>
          <a:r>
            <a:rPr lang="en-US" dirty="0"/>
            <a:t> </a:t>
          </a:r>
        </a:p>
      </dgm:t>
    </dgm:pt>
    <dgm:pt modelId="{D8944429-4FCF-4281-84CD-572277592984}" type="parTrans" cxnId="{79B3A161-3344-43DB-BA95-07836E71D3AC}">
      <dgm:prSet/>
      <dgm:spPr/>
      <dgm:t>
        <a:bodyPr/>
        <a:lstStyle/>
        <a:p>
          <a:endParaRPr lang="en-US"/>
        </a:p>
      </dgm:t>
    </dgm:pt>
    <dgm:pt modelId="{78BC84AD-8B14-46C3-9D02-7DD226A8B375}" type="sibTrans" cxnId="{79B3A161-3344-43DB-BA95-07836E71D3AC}">
      <dgm:prSet/>
      <dgm:spPr/>
      <dgm:t>
        <a:bodyPr/>
        <a:lstStyle/>
        <a:p>
          <a:endParaRPr lang="en-US"/>
        </a:p>
      </dgm:t>
    </dgm:pt>
    <dgm:pt modelId="{6548E7D9-07C8-4038-8138-CBDD63CA47B9}">
      <dgm:prSet phldrT="[Text]"/>
      <dgm:spPr/>
      <dgm:t>
        <a:bodyPr/>
        <a:lstStyle/>
        <a:p>
          <a:r>
            <a:rPr lang="en-US" dirty="0"/>
            <a:t>INTENT</a:t>
          </a:r>
        </a:p>
      </dgm:t>
    </dgm:pt>
    <dgm:pt modelId="{797E46F7-C2DE-45B2-A3C0-05DADA64B9E7}" type="parTrans" cxnId="{85BA8B0E-0C46-49D6-A3CF-C3AA83851D5A}">
      <dgm:prSet/>
      <dgm:spPr/>
      <dgm:t>
        <a:bodyPr/>
        <a:lstStyle/>
        <a:p>
          <a:endParaRPr lang="en-US"/>
        </a:p>
      </dgm:t>
    </dgm:pt>
    <dgm:pt modelId="{00FD3EDC-E484-4781-B873-B0999C868301}" type="sibTrans" cxnId="{85BA8B0E-0C46-49D6-A3CF-C3AA83851D5A}">
      <dgm:prSet/>
      <dgm:spPr/>
      <dgm:t>
        <a:bodyPr/>
        <a:lstStyle/>
        <a:p>
          <a:endParaRPr lang="en-US"/>
        </a:p>
      </dgm:t>
    </dgm:pt>
    <dgm:pt modelId="{A2D7CA6E-C1FD-4B0B-8C1E-2A05E9F521BC}">
      <dgm:prSet phldrT="[Text]"/>
      <dgm:spPr/>
      <dgm:t>
        <a:bodyPr/>
        <a:lstStyle/>
        <a:p>
          <a:endParaRPr lang="en-US" dirty="0"/>
        </a:p>
      </dgm:t>
    </dgm:pt>
    <dgm:pt modelId="{A9D75866-3F88-4A36-8B2F-D2403787998C}" type="parTrans" cxnId="{9A094D9A-2AB6-47A9-931F-205E0F5CC9C7}">
      <dgm:prSet/>
      <dgm:spPr/>
      <dgm:t>
        <a:bodyPr/>
        <a:lstStyle/>
        <a:p>
          <a:endParaRPr lang="en-US"/>
        </a:p>
      </dgm:t>
    </dgm:pt>
    <dgm:pt modelId="{D7ECE0ED-DD8B-4927-BC80-7A7FD36C64AF}" type="sibTrans" cxnId="{9A094D9A-2AB6-47A9-931F-205E0F5CC9C7}">
      <dgm:prSet/>
      <dgm:spPr/>
      <dgm:t>
        <a:bodyPr/>
        <a:lstStyle/>
        <a:p>
          <a:endParaRPr lang="en-US"/>
        </a:p>
      </dgm:t>
    </dgm:pt>
    <dgm:pt modelId="{B63AA5DD-EF12-47B8-8020-134D369F6396}">
      <dgm:prSet phldrT="[Text]"/>
      <dgm:spPr>
        <a:ln>
          <a:solidFill>
            <a:schemeClr val="accent2"/>
          </a:solidFill>
        </a:ln>
      </dgm:spPr>
      <dgm:t>
        <a:bodyPr/>
        <a:lstStyle/>
        <a:p>
          <a:r>
            <a:rPr lang="en-US" dirty="0"/>
            <a:t>TECHNIQUE SELECTION</a:t>
          </a:r>
        </a:p>
      </dgm:t>
    </dgm:pt>
    <dgm:pt modelId="{1D0B7AFF-348D-4E21-8C65-0CCBECA493B8}" type="parTrans" cxnId="{65B1DBDD-72B3-4607-9381-F36E387791F4}">
      <dgm:prSet/>
      <dgm:spPr/>
      <dgm:t>
        <a:bodyPr/>
        <a:lstStyle/>
        <a:p>
          <a:endParaRPr lang="en-US"/>
        </a:p>
      </dgm:t>
    </dgm:pt>
    <dgm:pt modelId="{BA6F8C71-D71B-48A3-87DA-59AC0FBC45B1}" type="sibTrans" cxnId="{65B1DBDD-72B3-4607-9381-F36E387791F4}">
      <dgm:prSet/>
      <dgm:spPr/>
      <dgm:t>
        <a:bodyPr/>
        <a:lstStyle/>
        <a:p>
          <a:endParaRPr lang="en-US"/>
        </a:p>
      </dgm:t>
    </dgm:pt>
    <dgm:pt modelId="{B4860769-511C-4C30-92E6-D437CAF21484}">
      <dgm:prSet phldrT="[Text]"/>
      <dgm:spPr/>
      <dgm:t>
        <a:bodyPr/>
        <a:lstStyle/>
        <a:p>
          <a:r>
            <a:rPr lang="en-US" dirty="0"/>
            <a:t>PRESENTATION</a:t>
          </a:r>
        </a:p>
      </dgm:t>
    </dgm:pt>
    <dgm:pt modelId="{5ADC6946-EA73-42A7-BCFA-14A77DB5C573}" type="parTrans" cxnId="{AD3C18D1-4AA6-424B-8A63-DF99E7AA00CB}">
      <dgm:prSet/>
      <dgm:spPr/>
      <dgm:t>
        <a:bodyPr/>
        <a:lstStyle/>
        <a:p>
          <a:endParaRPr lang="en-US"/>
        </a:p>
      </dgm:t>
    </dgm:pt>
    <dgm:pt modelId="{2F9A50B0-48E5-4B28-A848-0FB1EEEAD9E0}" type="sibTrans" cxnId="{AD3C18D1-4AA6-424B-8A63-DF99E7AA00CB}">
      <dgm:prSet/>
      <dgm:spPr/>
      <dgm:t>
        <a:bodyPr/>
        <a:lstStyle/>
        <a:p>
          <a:endParaRPr lang="en-US"/>
        </a:p>
      </dgm:t>
    </dgm:pt>
    <dgm:pt modelId="{FED45B64-95B5-4FF7-9AA6-C752D49B9171}">
      <dgm:prSet phldrT="[Text]"/>
      <dgm:spPr/>
      <dgm:t>
        <a:bodyPr/>
        <a:lstStyle/>
        <a:p>
          <a:r>
            <a:rPr lang="en-US" dirty="0"/>
            <a:t>TOOLS</a:t>
          </a:r>
        </a:p>
      </dgm:t>
    </dgm:pt>
    <dgm:pt modelId="{F7349E4A-ED5B-4F1A-BF85-AE9410EE119C}" type="parTrans" cxnId="{CC6BD8CC-6C39-432B-B9A9-03531BB5CA2F}">
      <dgm:prSet/>
      <dgm:spPr/>
      <dgm:t>
        <a:bodyPr/>
        <a:lstStyle/>
        <a:p>
          <a:endParaRPr lang="en-US"/>
        </a:p>
      </dgm:t>
    </dgm:pt>
    <dgm:pt modelId="{A93290BA-86CB-4E73-8F33-02A9FC9E259D}" type="sibTrans" cxnId="{CC6BD8CC-6C39-432B-B9A9-03531BB5CA2F}">
      <dgm:prSet/>
      <dgm:spPr/>
      <dgm:t>
        <a:bodyPr/>
        <a:lstStyle/>
        <a:p>
          <a:endParaRPr lang="en-US"/>
        </a:p>
      </dgm:t>
    </dgm:pt>
    <dgm:pt modelId="{2DDB18E6-D57F-4F1A-8CAF-7B519B19CB0F}" type="pres">
      <dgm:prSet presAssocID="{E12C3B74-4B82-42B1-B4F7-C637A0AE02AF}" presName="linearFlow" presStyleCnt="0">
        <dgm:presLayoutVars>
          <dgm:dir/>
          <dgm:animLvl val="lvl"/>
          <dgm:resizeHandles val="exact"/>
        </dgm:presLayoutVars>
      </dgm:prSet>
      <dgm:spPr/>
    </dgm:pt>
    <dgm:pt modelId="{00AF0887-B1EB-4004-A880-1EE838B6BC85}" type="pres">
      <dgm:prSet presAssocID="{A2D7CA6E-C1FD-4B0B-8C1E-2A05E9F521BC}" presName="composite" presStyleCnt="0"/>
      <dgm:spPr/>
    </dgm:pt>
    <dgm:pt modelId="{E6816ADF-93EB-43F6-BB05-403DF83E28D7}" type="pres">
      <dgm:prSet presAssocID="{A2D7CA6E-C1FD-4B0B-8C1E-2A05E9F521BC}" presName="parentText" presStyleLbl="alignNode1" presStyleIdx="0" presStyleCnt="4">
        <dgm:presLayoutVars>
          <dgm:chMax val="1"/>
          <dgm:bulletEnabled val="1"/>
        </dgm:presLayoutVars>
      </dgm:prSet>
      <dgm:spPr/>
    </dgm:pt>
    <dgm:pt modelId="{FE9CAAA9-1838-43CD-8A9D-A93D480D6A62}" type="pres">
      <dgm:prSet presAssocID="{A2D7CA6E-C1FD-4B0B-8C1E-2A05E9F521BC}" presName="descendantText" presStyleLbl="alignAcc1" presStyleIdx="0" presStyleCnt="4">
        <dgm:presLayoutVars>
          <dgm:bulletEnabled val="1"/>
        </dgm:presLayoutVars>
      </dgm:prSet>
      <dgm:spPr/>
    </dgm:pt>
    <dgm:pt modelId="{BB3F943F-B6C9-43EC-9BC6-D7FE99CD0AE1}" type="pres">
      <dgm:prSet presAssocID="{D7ECE0ED-DD8B-4927-BC80-7A7FD36C64AF}" presName="sp" presStyleCnt="0"/>
      <dgm:spPr/>
    </dgm:pt>
    <dgm:pt modelId="{556D0BE8-F2CE-4A5B-9332-31480D4DFBCC}" type="pres">
      <dgm:prSet presAssocID="{B7538DFA-CA33-4000-B3DA-59F0DF324D16}" presName="composite" presStyleCnt="0"/>
      <dgm:spPr/>
    </dgm:pt>
    <dgm:pt modelId="{76C00597-2D25-468D-AB11-4E940AD1539E}" type="pres">
      <dgm:prSet presAssocID="{B7538DFA-CA33-4000-B3DA-59F0DF324D16}" presName="parentText" presStyleLbl="alignNode1" presStyleIdx="1" presStyleCnt="4">
        <dgm:presLayoutVars>
          <dgm:chMax val="1"/>
          <dgm:bulletEnabled val="1"/>
        </dgm:presLayoutVars>
      </dgm:prSet>
      <dgm:spPr/>
    </dgm:pt>
    <dgm:pt modelId="{6205B847-BCD2-40A0-85F9-5BCB93B2EB56}" type="pres">
      <dgm:prSet presAssocID="{B7538DFA-CA33-4000-B3DA-59F0DF324D16}" presName="descendantText" presStyleLbl="alignAcc1" presStyleIdx="1" presStyleCnt="4">
        <dgm:presLayoutVars>
          <dgm:bulletEnabled val="1"/>
        </dgm:presLayoutVars>
      </dgm:prSet>
      <dgm:spPr/>
    </dgm:pt>
    <dgm:pt modelId="{7AE34D2F-EF7D-408B-8787-F5E5950F848D}" type="pres">
      <dgm:prSet presAssocID="{78BC84AD-8B14-46C3-9D02-7DD226A8B375}" presName="sp" presStyleCnt="0"/>
      <dgm:spPr/>
    </dgm:pt>
    <dgm:pt modelId="{726C7703-6C00-4EC1-94AA-5612CBA749F6}" type="pres">
      <dgm:prSet presAssocID="{04BEE055-08B7-4315-A396-6034B01CFB51}" presName="composite" presStyleCnt="0"/>
      <dgm:spPr/>
    </dgm:pt>
    <dgm:pt modelId="{666D9DEE-EAB6-409C-A485-7BD04CA512C4}" type="pres">
      <dgm:prSet presAssocID="{04BEE055-08B7-4315-A396-6034B01CFB51}" presName="parentText" presStyleLbl="alignNode1" presStyleIdx="2" presStyleCnt="4">
        <dgm:presLayoutVars>
          <dgm:chMax val="1"/>
          <dgm:bulletEnabled val="1"/>
        </dgm:presLayoutVars>
      </dgm:prSet>
      <dgm:spPr/>
    </dgm:pt>
    <dgm:pt modelId="{65D4439A-6A8D-4709-B053-9932DC131977}" type="pres">
      <dgm:prSet presAssocID="{04BEE055-08B7-4315-A396-6034B01CFB51}" presName="descendantText" presStyleLbl="alignAcc1" presStyleIdx="2" presStyleCnt="4">
        <dgm:presLayoutVars>
          <dgm:bulletEnabled val="1"/>
        </dgm:presLayoutVars>
      </dgm:prSet>
      <dgm:spPr/>
    </dgm:pt>
    <dgm:pt modelId="{1A63D63A-6A32-46D7-8C5A-5FD91CA19204}" type="pres">
      <dgm:prSet presAssocID="{FAB61B19-F08A-4FB2-9D48-BBEE686FBAE4}" presName="sp" presStyleCnt="0"/>
      <dgm:spPr/>
    </dgm:pt>
    <dgm:pt modelId="{02C55952-128D-4485-B62D-EB6728385FDC}" type="pres">
      <dgm:prSet presAssocID="{2DE084C9-7A35-4FE6-BEAF-A93CFE18792C}" presName="composite" presStyleCnt="0"/>
      <dgm:spPr/>
    </dgm:pt>
    <dgm:pt modelId="{C7551B63-2332-478B-96C8-9DFE20F4C47A}" type="pres">
      <dgm:prSet presAssocID="{2DE084C9-7A35-4FE6-BEAF-A93CFE18792C}" presName="parentText" presStyleLbl="alignNode1" presStyleIdx="3" presStyleCnt="4">
        <dgm:presLayoutVars>
          <dgm:chMax val="1"/>
          <dgm:bulletEnabled val="1"/>
        </dgm:presLayoutVars>
      </dgm:prSet>
      <dgm:spPr/>
    </dgm:pt>
    <dgm:pt modelId="{5756BF03-5577-4BEA-A14C-95616D47E7CA}" type="pres">
      <dgm:prSet presAssocID="{2DE084C9-7A35-4FE6-BEAF-A93CFE18792C}" presName="descendantText" presStyleLbl="alignAcc1" presStyleIdx="3" presStyleCnt="4">
        <dgm:presLayoutVars>
          <dgm:bulletEnabled val="1"/>
        </dgm:presLayoutVars>
      </dgm:prSet>
      <dgm:spPr/>
    </dgm:pt>
  </dgm:ptLst>
  <dgm:cxnLst>
    <dgm:cxn modelId="{85BA8B0E-0C46-49D6-A3CF-C3AA83851D5A}" srcId="{A2D7CA6E-C1FD-4B0B-8C1E-2A05E9F521BC}" destId="{6548E7D9-07C8-4038-8138-CBDD63CA47B9}" srcOrd="0" destOrd="0" parTransId="{797E46F7-C2DE-45B2-A3C0-05DADA64B9E7}" sibTransId="{00FD3EDC-E484-4781-B873-B0999C868301}"/>
    <dgm:cxn modelId="{746AB63F-403F-4C3D-B92F-F7A8C46A1112}" type="presOf" srcId="{E12C3B74-4B82-42B1-B4F7-C637A0AE02AF}" destId="{2DDB18E6-D57F-4F1A-8CAF-7B519B19CB0F}" srcOrd="0" destOrd="0" presId="urn:microsoft.com/office/officeart/2005/8/layout/chevron2"/>
    <dgm:cxn modelId="{79B3A161-3344-43DB-BA95-07836E71D3AC}" srcId="{E12C3B74-4B82-42B1-B4F7-C637A0AE02AF}" destId="{B7538DFA-CA33-4000-B3DA-59F0DF324D16}" srcOrd="1" destOrd="0" parTransId="{D8944429-4FCF-4281-84CD-572277592984}" sibTransId="{78BC84AD-8B14-46C3-9D02-7DD226A8B375}"/>
    <dgm:cxn modelId="{2DA60242-9861-4F15-80D7-E00289680E1A}" type="presOf" srcId="{6548E7D9-07C8-4038-8138-CBDD63CA47B9}" destId="{FE9CAAA9-1838-43CD-8A9D-A93D480D6A62}" srcOrd="0" destOrd="0" presId="urn:microsoft.com/office/officeart/2005/8/layout/chevron2"/>
    <dgm:cxn modelId="{3F010562-0DFB-43B4-9083-B735F8555020}" type="presOf" srcId="{B63AA5DD-EF12-47B8-8020-134D369F6396}" destId="{6205B847-BCD2-40A0-85F9-5BCB93B2EB56}" srcOrd="0" destOrd="0" presId="urn:microsoft.com/office/officeart/2005/8/layout/chevron2"/>
    <dgm:cxn modelId="{ADA7CA64-26CB-4CE9-AF66-7FC31C6BEC48}" type="presOf" srcId="{04BEE055-08B7-4315-A396-6034B01CFB51}" destId="{666D9DEE-EAB6-409C-A485-7BD04CA512C4}" srcOrd="0" destOrd="0" presId="urn:microsoft.com/office/officeart/2005/8/layout/chevron2"/>
    <dgm:cxn modelId="{21436156-865A-452A-8D68-79DA900387E0}" type="presOf" srcId="{A2D7CA6E-C1FD-4B0B-8C1E-2A05E9F521BC}" destId="{E6816ADF-93EB-43F6-BB05-403DF83E28D7}" srcOrd="0" destOrd="0" presId="urn:microsoft.com/office/officeart/2005/8/layout/chevron2"/>
    <dgm:cxn modelId="{DB999279-4B04-4688-B3E3-90E90E06A28D}" srcId="{E12C3B74-4B82-42B1-B4F7-C637A0AE02AF}" destId="{04BEE055-08B7-4315-A396-6034B01CFB51}" srcOrd="2" destOrd="0" parTransId="{B196120A-F00B-4327-AA51-F21EC959B98C}" sibTransId="{FAB61B19-F08A-4FB2-9D48-BBEE686FBAE4}"/>
    <dgm:cxn modelId="{99969D8F-2A3D-4CC0-BBA5-6BC2A6E3DFB6}" srcId="{E12C3B74-4B82-42B1-B4F7-C637A0AE02AF}" destId="{2DE084C9-7A35-4FE6-BEAF-A93CFE18792C}" srcOrd="3" destOrd="0" parTransId="{4C62DC7D-E9D7-4019-8A5B-95CEBF2A74A1}" sibTransId="{3E05E303-D7BA-4088-8AC1-C28BF6210D44}"/>
    <dgm:cxn modelId="{8BD6A592-0221-4D9C-8B92-25C888474674}" type="presOf" srcId="{2DE084C9-7A35-4FE6-BEAF-A93CFE18792C}" destId="{C7551B63-2332-478B-96C8-9DFE20F4C47A}" srcOrd="0" destOrd="0" presId="urn:microsoft.com/office/officeart/2005/8/layout/chevron2"/>
    <dgm:cxn modelId="{9A094D9A-2AB6-47A9-931F-205E0F5CC9C7}" srcId="{E12C3B74-4B82-42B1-B4F7-C637A0AE02AF}" destId="{A2D7CA6E-C1FD-4B0B-8C1E-2A05E9F521BC}" srcOrd="0" destOrd="0" parTransId="{A9D75866-3F88-4A36-8B2F-D2403787998C}" sibTransId="{D7ECE0ED-DD8B-4927-BC80-7A7FD36C64AF}"/>
    <dgm:cxn modelId="{879381A5-88F8-4AFA-AD68-72753AA178B7}" type="presOf" srcId="{B4860769-511C-4C30-92E6-D437CAF21484}" destId="{65D4439A-6A8D-4709-B053-9932DC131977}" srcOrd="0" destOrd="0" presId="urn:microsoft.com/office/officeart/2005/8/layout/chevron2"/>
    <dgm:cxn modelId="{8DF1C7AF-A084-4D7F-9671-DC4A54924B27}" type="presOf" srcId="{FED45B64-95B5-4FF7-9AA6-C752D49B9171}" destId="{5756BF03-5577-4BEA-A14C-95616D47E7CA}" srcOrd="0" destOrd="0" presId="urn:microsoft.com/office/officeart/2005/8/layout/chevron2"/>
    <dgm:cxn modelId="{CC6BD8CC-6C39-432B-B9A9-03531BB5CA2F}" srcId="{2DE084C9-7A35-4FE6-BEAF-A93CFE18792C}" destId="{FED45B64-95B5-4FF7-9AA6-C752D49B9171}" srcOrd="0" destOrd="0" parTransId="{F7349E4A-ED5B-4F1A-BF85-AE9410EE119C}" sibTransId="{A93290BA-86CB-4E73-8F33-02A9FC9E259D}"/>
    <dgm:cxn modelId="{AD3C18D1-4AA6-424B-8A63-DF99E7AA00CB}" srcId="{04BEE055-08B7-4315-A396-6034B01CFB51}" destId="{B4860769-511C-4C30-92E6-D437CAF21484}" srcOrd="0" destOrd="0" parTransId="{5ADC6946-EA73-42A7-BCFA-14A77DB5C573}" sibTransId="{2F9A50B0-48E5-4B28-A848-0FB1EEEAD9E0}"/>
    <dgm:cxn modelId="{6BC9CED3-13E4-432B-9F99-E97B73196FE6}" type="presOf" srcId="{B7538DFA-CA33-4000-B3DA-59F0DF324D16}" destId="{76C00597-2D25-468D-AB11-4E940AD1539E}" srcOrd="0" destOrd="0" presId="urn:microsoft.com/office/officeart/2005/8/layout/chevron2"/>
    <dgm:cxn modelId="{65B1DBDD-72B3-4607-9381-F36E387791F4}" srcId="{B7538DFA-CA33-4000-B3DA-59F0DF324D16}" destId="{B63AA5DD-EF12-47B8-8020-134D369F6396}" srcOrd="0" destOrd="0" parTransId="{1D0B7AFF-348D-4E21-8C65-0CCBECA493B8}" sibTransId="{BA6F8C71-D71B-48A3-87DA-59AC0FBC45B1}"/>
    <dgm:cxn modelId="{79DB5361-9D4D-48C1-96CD-DC970CC83BCC}" type="presParOf" srcId="{2DDB18E6-D57F-4F1A-8CAF-7B519B19CB0F}" destId="{00AF0887-B1EB-4004-A880-1EE838B6BC85}" srcOrd="0" destOrd="0" presId="urn:microsoft.com/office/officeart/2005/8/layout/chevron2"/>
    <dgm:cxn modelId="{E80226DF-0749-4DD7-B4C3-838A6F927B11}" type="presParOf" srcId="{00AF0887-B1EB-4004-A880-1EE838B6BC85}" destId="{E6816ADF-93EB-43F6-BB05-403DF83E28D7}" srcOrd="0" destOrd="0" presId="urn:microsoft.com/office/officeart/2005/8/layout/chevron2"/>
    <dgm:cxn modelId="{99EB8E00-C665-45E9-B1E2-F4F115640309}" type="presParOf" srcId="{00AF0887-B1EB-4004-A880-1EE838B6BC85}" destId="{FE9CAAA9-1838-43CD-8A9D-A93D480D6A62}" srcOrd="1" destOrd="0" presId="urn:microsoft.com/office/officeart/2005/8/layout/chevron2"/>
    <dgm:cxn modelId="{BB797F7C-FBAB-4588-A547-CBBC5890236A}" type="presParOf" srcId="{2DDB18E6-D57F-4F1A-8CAF-7B519B19CB0F}" destId="{BB3F943F-B6C9-43EC-9BC6-D7FE99CD0AE1}" srcOrd="1" destOrd="0" presId="urn:microsoft.com/office/officeart/2005/8/layout/chevron2"/>
    <dgm:cxn modelId="{098B383B-C6FC-4730-A305-7CD728BE2C59}" type="presParOf" srcId="{2DDB18E6-D57F-4F1A-8CAF-7B519B19CB0F}" destId="{556D0BE8-F2CE-4A5B-9332-31480D4DFBCC}" srcOrd="2" destOrd="0" presId="urn:microsoft.com/office/officeart/2005/8/layout/chevron2"/>
    <dgm:cxn modelId="{C506D642-8758-4BD2-9CB9-B2BDA0513A1B}" type="presParOf" srcId="{556D0BE8-F2CE-4A5B-9332-31480D4DFBCC}" destId="{76C00597-2D25-468D-AB11-4E940AD1539E}" srcOrd="0" destOrd="0" presId="urn:microsoft.com/office/officeart/2005/8/layout/chevron2"/>
    <dgm:cxn modelId="{9D06273C-A9E5-4B73-BCDA-3FBE5D4F9253}" type="presParOf" srcId="{556D0BE8-F2CE-4A5B-9332-31480D4DFBCC}" destId="{6205B847-BCD2-40A0-85F9-5BCB93B2EB56}" srcOrd="1" destOrd="0" presId="urn:microsoft.com/office/officeart/2005/8/layout/chevron2"/>
    <dgm:cxn modelId="{2F86A6FA-A98F-4904-9295-3A14051F2D59}" type="presParOf" srcId="{2DDB18E6-D57F-4F1A-8CAF-7B519B19CB0F}" destId="{7AE34D2F-EF7D-408B-8787-F5E5950F848D}" srcOrd="3" destOrd="0" presId="urn:microsoft.com/office/officeart/2005/8/layout/chevron2"/>
    <dgm:cxn modelId="{F54F695D-B902-4D10-B3C9-92B7B6D6AC22}" type="presParOf" srcId="{2DDB18E6-D57F-4F1A-8CAF-7B519B19CB0F}" destId="{726C7703-6C00-4EC1-94AA-5612CBA749F6}" srcOrd="4" destOrd="0" presId="urn:microsoft.com/office/officeart/2005/8/layout/chevron2"/>
    <dgm:cxn modelId="{7E38B0C0-91AF-4517-91A3-B5C0BD2C7B1D}" type="presParOf" srcId="{726C7703-6C00-4EC1-94AA-5612CBA749F6}" destId="{666D9DEE-EAB6-409C-A485-7BD04CA512C4}" srcOrd="0" destOrd="0" presId="urn:microsoft.com/office/officeart/2005/8/layout/chevron2"/>
    <dgm:cxn modelId="{1BED9CC3-33E9-4585-A346-360043BBC7C2}" type="presParOf" srcId="{726C7703-6C00-4EC1-94AA-5612CBA749F6}" destId="{65D4439A-6A8D-4709-B053-9932DC131977}" srcOrd="1" destOrd="0" presId="urn:microsoft.com/office/officeart/2005/8/layout/chevron2"/>
    <dgm:cxn modelId="{70C7CEB5-AFA3-40AA-B401-1C388CCCB584}" type="presParOf" srcId="{2DDB18E6-D57F-4F1A-8CAF-7B519B19CB0F}" destId="{1A63D63A-6A32-46D7-8C5A-5FD91CA19204}" srcOrd="5" destOrd="0" presId="urn:microsoft.com/office/officeart/2005/8/layout/chevron2"/>
    <dgm:cxn modelId="{676810D0-63B4-4211-BF53-2E31AF3C3050}" type="presParOf" srcId="{2DDB18E6-D57F-4F1A-8CAF-7B519B19CB0F}" destId="{02C55952-128D-4485-B62D-EB6728385FDC}" srcOrd="6" destOrd="0" presId="urn:microsoft.com/office/officeart/2005/8/layout/chevron2"/>
    <dgm:cxn modelId="{CF6762F7-758D-444B-B99D-5E048D39F306}" type="presParOf" srcId="{02C55952-128D-4485-B62D-EB6728385FDC}" destId="{C7551B63-2332-478B-96C8-9DFE20F4C47A}" srcOrd="0" destOrd="0" presId="urn:microsoft.com/office/officeart/2005/8/layout/chevron2"/>
    <dgm:cxn modelId="{6C396479-A04E-4499-A176-681304E5C944}" type="presParOf" srcId="{02C55952-128D-4485-B62D-EB6728385FDC}" destId="{5756BF03-5577-4BEA-A14C-95616D47E7C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12C3B74-4B82-42B1-B4F7-C637A0AE02AF}"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04BEE055-08B7-4315-A396-6034B01CFB51}">
      <dgm:prSet phldrT="[Text]"/>
      <dgm:spPr>
        <a:solidFill>
          <a:schemeClr val="accent2"/>
        </a:solidFill>
        <a:ln>
          <a:solidFill>
            <a:schemeClr val="accent2"/>
          </a:solidFill>
        </a:ln>
      </dgm:spPr>
      <dgm:t>
        <a:bodyPr/>
        <a:lstStyle/>
        <a:p>
          <a:r>
            <a:rPr lang="en-US" dirty="0"/>
            <a:t> </a:t>
          </a:r>
        </a:p>
      </dgm:t>
    </dgm:pt>
    <dgm:pt modelId="{B196120A-F00B-4327-AA51-F21EC959B98C}" type="parTrans" cxnId="{DB999279-4B04-4688-B3E3-90E90E06A28D}">
      <dgm:prSet/>
      <dgm:spPr/>
      <dgm:t>
        <a:bodyPr/>
        <a:lstStyle/>
        <a:p>
          <a:endParaRPr lang="en-US"/>
        </a:p>
      </dgm:t>
    </dgm:pt>
    <dgm:pt modelId="{FAB61B19-F08A-4FB2-9D48-BBEE686FBAE4}" type="sibTrans" cxnId="{DB999279-4B04-4688-B3E3-90E90E06A28D}">
      <dgm:prSet/>
      <dgm:spPr/>
      <dgm:t>
        <a:bodyPr/>
        <a:lstStyle/>
        <a:p>
          <a:endParaRPr lang="en-US"/>
        </a:p>
      </dgm:t>
    </dgm:pt>
    <dgm:pt modelId="{2DE084C9-7A35-4FE6-BEAF-A93CFE18792C}">
      <dgm:prSet phldrT="[Text]"/>
      <dgm:spPr/>
      <dgm:t>
        <a:bodyPr/>
        <a:lstStyle/>
        <a:p>
          <a:r>
            <a:rPr lang="en-US" dirty="0"/>
            <a:t> </a:t>
          </a:r>
        </a:p>
      </dgm:t>
    </dgm:pt>
    <dgm:pt modelId="{4C62DC7D-E9D7-4019-8A5B-95CEBF2A74A1}" type="parTrans" cxnId="{99969D8F-2A3D-4CC0-BBA5-6BC2A6E3DFB6}">
      <dgm:prSet/>
      <dgm:spPr/>
      <dgm:t>
        <a:bodyPr/>
        <a:lstStyle/>
        <a:p>
          <a:endParaRPr lang="en-US"/>
        </a:p>
      </dgm:t>
    </dgm:pt>
    <dgm:pt modelId="{3E05E303-D7BA-4088-8AC1-C28BF6210D44}" type="sibTrans" cxnId="{99969D8F-2A3D-4CC0-BBA5-6BC2A6E3DFB6}">
      <dgm:prSet/>
      <dgm:spPr/>
      <dgm:t>
        <a:bodyPr/>
        <a:lstStyle/>
        <a:p>
          <a:endParaRPr lang="en-US"/>
        </a:p>
      </dgm:t>
    </dgm:pt>
    <dgm:pt modelId="{B7538DFA-CA33-4000-B3DA-59F0DF324D16}">
      <dgm:prSet phldrT="[Text]"/>
      <dgm:spPr>
        <a:solidFill>
          <a:schemeClr val="accent1"/>
        </a:solidFill>
        <a:ln>
          <a:solidFill>
            <a:schemeClr val="accent1"/>
          </a:solidFill>
        </a:ln>
      </dgm:spPr>
      <dgm:t>
        <a:bodyPr/>
        <a:lstStyle/>
        <a:p>
          <a:r>
            <a:rPr lang="en-US" dirty="0"/>
            <a:t> </a:t>
          </a:r>
        </a:p>
      </dgm:t>
    </dgm:pt>
    <dgm:pt modelId="{D8944429-4FCF-4281-84CD-572277592984}" type="parTrans" cxnId="{79B3A161-3344-43DB-BA95-07836E71D3AC}">
      <dgm:prSet/>
      <dgm:spPr/>
      <dgm:t>
        <a:bodyPr/>
        <a:lstStyle/>
        <a:p>
          <a:endParaRPr lang="en-US"/>
        </a:p>
      </dgm:t>
    </dgm:pt>
    <dgm:pt modelId="{78BC84AD-8B14-46C3-9D02-7DD226A8B375}" type="sibTrans" cxnId="{79B3A161-3344-43DB-BA95-07836E71D3AC}">
      <dgm:prSet/>
      <dgm:spPr/>
      <dgm:t>
        <a:bodyPr/>
        <a:lstStyle/>
        <a:p>
          <a:endParaRPr lang="en-US"/>
        </a:p>
      </dgm:t>
    </dgm:pt>
    <dgm:pt modelId="{6548E7D9-07C8-4038-8138-CBDD63CA47B9}">
      <dgm:prSet phldrT="[Text]"/>
      <dgm:spPr/>
      <dgm:t>
        <a:bodyPr/>
        <a:lstStyle/>
        <a:p>
          <a:r>
            <a:rPr lang="en-US" dirty="0"/>
            <a:t>INTENT</a:t>
          </a:r>
        </a:p>
      </dgm:t>
    </dgm:pt>
    <dgm:pt modelId="{797E46F7-C2DE-45B2-A3C0-05DADA64B9E7}" type="parTrans" cxnId="{85BA8B0E-0C46-49D6-A3CF-C3AA83851D5A}">
      <dgm:prSet/>
      <dgm:spPr/>
      <dgm:t>
        <a:bodyPr/>
        <a:lstStyle/>
        <a:p>
          <a:endParaRPr lang="en-US"/>
        </a:p>
      </dgm:t>
    </dgm:pt>
    <dgm:pt modelId="{00FD3EDC-E484-4781-B873-B0999C868301}" type="sibTrans" cxnId="{85BA8B0E-0C46-49D6-A3CF-C3AA83851D5A}">
      <dgm:prSet/>
      <dgm:spPr/>
      <dgm:t>
        <a:bodyPr/>
        <a:lstStyle/>
        <a:p>
          <a:endParaRPr lang="en-US"/>
        </a:p>
      </dgm:t>
    </dgm:pt>
    <dgm:pt modelId="{A2D7CA6E-C1FD-4B0B-8C1E-2A05E9F521BC}">
      <dgm:prSet phldrT="[Text]"/>
      <dgm:spPr/>
      <dgm:t>
        <a:bodyPr/>
        <a:lstStyle/>
        <a:p>
          <a:endParaRPr lang="en-US" dirty="0"/>
        </a:p>
      </dgm:t>
    </dgm:pt>
    <dgm:pt modelId="{A9D75866-3F88-4A36-8B2F-D2403787998C}" type="parTrans" cxnId="{9A094D9A-2AB6-47A9-931F-205E0F5CC9C7}">
      <dgm:prSet/>
      <dgm:spPr/>
      <dgm:t>
        <a:bodyPr/>
        <a:lstStyle/>
        <a:p>
          <a:endParaRPr lang="en-US"/>
        </a:p>
      </dgm:t>
    </dgm:pt>
    <dgm:pt modelId="{D7ECE0ED-DD8B-4927-BC80-7A7FD36C64AF}" type="sibTrans" cxnId="{9A094D9A-2AB6-47A9-931F-205E0F5CC9C7}">
      <dgm:prSet/>
      <dgm:spPr/>
      <dgm:t>
        <a:bodyPr/>
        <a:lstStyle/>
        <a:p>
          <a:endParaRPr lang="en-US"/>
        </a:p>
      </dgm:t>
    </dgm:pt>
    <dgm:pt modelId="{B63AA5DD-EF12-47B8-8020-134D369F6396}">
      <dgm:prSet phldrT="[Text]"/>
      <dgm:spPr>
        <a:ln>
          <a:solidFill>
            <a:schemeClr val="accent1"/>
          </a:solidFill>
        </a:ln>
      </dgm:spPr>
      <dgm:t>
        <a:bodyPr/>
        <a:lstStyle/>
        <a:p>
          <a:r>
            <a:rPr lang="en-US" dirty="0"/>
            <a:t>TECHNIQUE SELECTION</a:t>
          </a:r>
        </a:p>
      </dgm:t>
    </dgm:pt>
    <dgm:pt modelId="{1D0B7AFF-348D-4E21-8C65-0CCBECA493B8}" type="parTrans" cxnId="{65B1DBDD-72B3-4607-9381-F36E387791F4}">
      <dgm:prSet/>
      <dgm:spPr/>
      <dgm:t>
        <a:bodyPr/>
        <a:lstStyle/>
        <a:p>
          <a:endParaRPr lang="en-US"/>
        </a:p>
      </dgm:t>
    </dgm:pt>
    <dgm:pt modelId="{BA6F8C71-D71B-48A3-87DA-59AC0FBC45B1}" type="sibTrans" cxnId="{65B1DBDD-72B3-4607-9381-F36E387791F4}">
      <dgm:prSet/>
      <dgm:spPr/>
      <dgm:t>
        <a:bodyPr/>
        <a:lstStyle/>
        <a:p>
          <a:endParaRPr lang="en-US"/>
        </a:p>
      </dgm:t>
    </dgm:pt>
    <dgm:pt modelId="{B4860769-511C-4C30-92E6-D437CAF21484}">
      <dgm:prSet phldrT="[Text]"/>
      <dgm:spPr>
        <a:ln>
          <a:solidFill>
            <a:schemeClr val="accent2"/>
          </a:solidFill>
        </a:ln>
      </dgm:spPr>
      <dgm:t>
        <a:bodyPr/>
        <a:lstStyle/>
        <a:p>
          <a:r>
            <a:rPr lang="en-US" dirty="0"/>
            <a:t>PRESENTATION</a:t>
          </a:r>
        </a:p>
      </dgm:t>
    </dgm:pt>
    <dgm:pt modelId="{5ADC6946-EA73-42A7-BCFA-14A77DB5C573}" type="parTrans" cxnId="{AD3C18D1-4AA6-424B-8A63-DF99E7AA00CB}">
      <dgm:prSet/>
      <dgm:spPr/>
      <dgm:t>
        <a:bodyPr/>
        <a:lstStyle/>
        <a:p>
          <a:endParaRPr lang="en-US"/>
        </a:p>
      </dgm:t>
    </dgm:pt>
    <dgm:pt modelId="{2F9A50B0-48E5-4B28-A848-0FB1EEEAD9E0}" type="sibTrans" cxnId="{AD3C18D1-4AA6-424B-8A63-DF99E7AA00CB}">
      <dgm:prSet/>
      <dgm:spPr/>
      <dgm:t>
        <a:bodyPr/>
        <a:lstStyle/>
        <a:p>
          <a:endParaRPr lang="en-US"/>
        </a:p>
      </dgm:t>
    </dgm:pt>
    <dgm:pt modelId="{FED45B64-95B5-4FF7-9AA6-C752D49B9171}">
      <dgm:prSet phldrT="[Text]"/>
      <dgm:spPr/>
      <dgm:t>
        <a:bodyPr/>
        <a:lstStyle/>
        <a:p>
          <a:r>
            <a:rPr lang="en-US" dirty="0"/>
            <a:t>TOOLS</a:t>
          </a:r>
        </a:p>
      </dgm:t>
    </dgm:pt>
    <dgm:pt modelId="{F7349E4A-ED5B-4F1A-BF85-AE9410EE119C}" type="parTrans" cxnId="{CC6BD8CC-6C39-432B-B9A9-03531BB5CA2F}">
      <dgm:prSet/>
      <dgm:spPr/>
      <dgm:t>
        <a:bodyPr/>
        <a:lstStyle/>
        <a:p>
          <a:endParaRPr lang="en-US"/>
        </a:p>
      </dgm:t>
    </dgm:pt>
    <dgm:pt modelId="{A93290BA-86CB-4E73-8F33-02A9FC9E259D}" type="sibTrans" cxnId="{CC6BD8CC-6C39-432B-B9A9-03531BB5CA2F}">
      <dgm:prSet/>
      <dgm:spPr/>
      <dgm:t>
        <a:bodyPr/>
        <a:lstStyle/>
        <a:p>
          <a:endParaRPr lang="en-US"/>
        </a:p>
      </dgm:t>
    </dgm:pt>
    <dgm:pt modelId="{2DDB18E6-D57F-4F1A-8CAF-7B519B19CB0F}" type="pres">
      <dgm:prSet presAssocID="{E12C3B74-4B82-42B1-B4F7-C637A0AE02AF}" presName="linearFlow" presStyleCnt="0">
        <dgm:presLayoutVars>
          <dgm:dir/>
          <dgm:animLvl val="lvl"/>
          <dgm:resizeHandles val="exact"/>
        </dgm:presLayoutVars>
      </dgm:prSet>
      <dgm:spPr/>
    </dgm:pt>
    <dgm:pt modelId="{00AF0887-B1EB-4004-A880-1EE838B6BC85}" type="pres">
      <dgm:prSet presAssocID="{A2D7CA6E-C1FD-4B0B-8C1E-2A05E9F521BC}" presName="composite" presStyleCnt="0"/>
      <dgm:spPr/>
    </dgm:pt>
    <dgm:pt modelId="{E6816ADF-93EB-43F6-BB05-403DF83E28D7}" type="pres">
      <dgm:prSet presAssocID="{A2D7CA6E-C1FD-4B0B-8C1E-2A05E9F521BC}" presName="parentText" presStyleLbl="alignNode1" presStyleIdx="0" presStyleCnt="4">
        <dgm:presLayoutVars>
          <dgm:chMax val="1"/>
          <dgm:bulletEnabled val="1"/>
        </dgm:presLayoutVars>
      </dgm:prSet>
      <dgm:spPr/>
    </dgm:pt>
    <dgm:pt modelId="{FE9CAAA9-1838-43CD-8A9D-A93D480D6A62}" type="pres">
      <dgm:prSet presAssocID="{A2D7CA6E-C1FD-4B0B-8C1E-2A05E9F521BC}" presName="descendantText" presStyleLbl="alignAcc1" presStyleIdx="0" presStyleCnt="4">
        <dgm:presLayoutVars>
          <dgm:bulletEnabled val="1"/>
        </dgm:presLayoutVars>
      </dgm:prSet>
      <dgm:spPr/>
    </dgm:pt>
    <dgm:pt modelId="{BB3F943F-B6C9-43EC-9BC6-D7FE99CD0AE1}" type="pres">
      <dgm:prSet presAssocID="{D7ECE0ED-DD8B-4927-BC80-7A7FD36C64AF}" presName="sp" presStyleCnt="0"/>
      <dgm:spPr/>
    </dgm:pt>
    <dgm:pt modelId="{556D0BE8-F2CE-4A5B-9332-31480D4DFBCC}" type="pres">
      <dgm:prSet presAssocID="{B7538DFA-CA33-4000-B3DA-59F0DF324D16}" presName="composite" presStyleCnt="0"/>
      <dgm:spPr/>
    </dgm:pt>
    <dgm:pt modelId="{76C00597-2D25-468D-AB11-4E940AD1539E}" type="pres">
      <dgm:prSet presAssocID="{B7538DFA-CA33-4000-B3DA-59F0DF324D16}" presName="parentText" presStyleLbl="alignNode1" presStyleIdx="1" presStyleCnt="4">
        <dgm:presLayoutVars>
          <dgm:chMax val="1"/>
          <dgm:bulletEnabled val="1"/>
        </dgm:presLayoutVars>
      </dgm:prSet>
      <dgm:spPr/>
    </dgm:pt>
    <dgm:pt modelId="{6205B847-BCD2-40A0-85F9-5BCB93B2EB56}" type="pres">
      <dgm:prSet presAssocID="{B7538DFA-CA33-4000-B3DA-59F0DF324D16}" presName="descendantText" presStyleLbl="alignAcc1" presStyleIdx="1" presStyleCnt="4">
        <dgm:presLayoutVars>
          <dgm:bulletEnabled val="1"/>
        </dgm:presLayoutVars>
      </dgm:prSet>
      <dgm:spPr/>
    </dgm:pt>
    <dgm:pt modelId="{7AE34D2F-EF7D-408B-8787-F5E5950F848D}" type="pres">
      <dgm:prSet presAssocID="{78BC84AD-8B14-46C3-9D02-7DD226A8B375}" presName="sp" presStyleCnt="0"/>
      <dgm:spPr/>
    </dgm:pt>
    <dgm:pt modelId="{726C7703-6C00-4EC1-94AA-5612CBA749F6}" type="pres">
      <dgm:prSet presAssocID="{04BEE055-08B7-4315-A396-6034B01CFB51}" presName="composite" presStyleCnt="0"/>
      <dgm:spPr/>
    </dgm:pt>
    <dgm:pt modelId="{666D9DEE-EAB6-409C-A485-7BD04CA512C4}" type="pres">
      <dgm:prSet presAssocID="{04BEE055-08B7-4315-A396-6034B01CFB51}" presName="parentText" presStyleLbl="alignNode1" presStyleIdx="2" presStyleCnt="4">
        <dgm:presLayoutVars>
          <dgm:chMax val="1"/>
          <dgm:bulletEnabled val="1"/>
        </dgm:presLayoutVars>
      </dgm:prSet>
      <dgm:spPr/>
    </dgm:pt>
    <dgm:pt modelId="{65D4439A-6A8D-4709-B053-9932DC131977}" type="pres">
      <dgm:prSet presAssocID="{04BEE055-08B7-4315-A396-6034B01CFB51}" presName="descendantText" presStyleLbl="alignAcc1" presStyleIdx="2" presStyleCnt="4">
        <dgm:presLayoutVars>
          <dgm:bulletEnabled val="1"/>
        </dgm:presLayoutVars>
      </dgm:prSet>
      <dgm:spPr/>
    </dgm:pt>
    <dgm:pt modelId="{1A63D63A-6A32-46D7-8C5A-5FD91CA19204}" type="pres">
      <dgm:prSet presAssocID="{FAB61B19-F08A-4FB2-9D48-BBEE686FBAE4}" presName="sp" presStyleCnt="0"/>
      <dgm:spPr/>
    </dgm:pt>
    <dgm:pt modelId="{02C55952-128D-4485-B62D-EB6728385FDC}" type="pres">
      <dgm:prSet presAssocID="{2DE084C9-7A35-4FE6-BEAF-A93CFE18792C}" presName="composite" presStyleCnt="0"/>
      <dgm:spPr/>
    </dgm:pt>
    <dgm:pt modelId="{C7551B63-2332-478B-96C8-9DFE20F4C47A}" type="pres">
      <dgm:prSet presAssocID="{2DE084C9-7A35-4FE6-BEAF-A93CFE18792C}" presName="parentText" presStyleLbl="alignNode1" presStyleIdx="3" presStyleCnt="4">
        <dgm:presLayoutVars>
          <dgm:chMax val="1"/>
          <dgm:bulletEnabled val="1"/>
        </dgm:presLayoutVars>
      </dgm:prSet>
      <dgm:spPr/>
    </dgm:pt>
    <dgm:pt modelId="{5756BF03-5577-4BEA-A14C-95616D47E7CA}" type="pres">
      <dgm:prSet presAssocID="{2DE084C9-7A35-4FE6-BEAF-A93CFE18792C}" presName="descendantText" presStyleLbl="alignAcc1" presStyleIdx="3" presStyleCnt="4">
        <dgm:presLayoutVars>
          <dgm:bulletEnabled val="1"/>
        </dgm:presLayoutVars>
      </dgm:prSet>
      <dgm:spPr/>
    </dgm:pt>
  </dgm:ptLst>
  <dgm:cxnLst>
    <dgm:cxn modelId="{89CB3D0E-6A7F-4F86-A75B-FA88EF948D0C}" type="presOf" srcId="{2DE084C9-7A35-4FE6-BEAF-A93CFE18792C}" destId="{C7551B63-2332-478B-96C8-9DFE20F4C47A}" srcOrd="0" destOrd="0" presId="urn:microsoft.com/office/officeart/2005/8/layout/chevron2"/>
    <dgm:cxn modelId="{85BA8B0E-0C46-49D6-A3CF-C3AA83851D5A}" srcId="{A2D7CA6E-C1FD-4B0B-8C1E-2A05E9F521BC}" destId="{6548E7D9-07C8-4038-8138-CBDD63CA47B9}" srcOrd="0" destOrd="0" parTransId="{797E46F7-C2DE-45B2-A3C0-05DADA64B9E7}" sibTransId="{00FD3EDC-E484-4781-B873-B0999C868301}"/>
    <dgm:cxn modelId="{6881A30F-1CA1-4402-BF8B-8548E98E02A7}" type="presOf" srcId="{B4860769-511C-4C30-92E6-D437CAF21484}" destId="{65D4439A-6A8D-4709-B053-9932DC131977}" srcOrd="0" destOrd="0" presId="urn:microsoft.com/office/officeart/2005/8/layout/chevron2"/>
    <dgm:cxn modelId="{79B3A161-3344-43DB-BA95-07836E71D3AC}" srcId="{E12C3B74-4B82-42B1-B4F7-C637A0AE02AF}" destId="{B7538DFA-CA33-4000-B3DA-59F0DF324D16}" srcOrd="1" destOrd="0" parTransId="{D8944429-4FCF-4281-84CD-572277592984}" sibTransId="{78BC84AD-8B14-46C3-9D02-7DD226A8B375}"/>
    <dgm:cxn modelId="{6A859A62-1F10-42A0-95BB-D775CC8D42B9}" type="presOf" srcId="{B7538DFA-CA33-4000-B3DA-59F0DF324D16}" destId="{76C00597-2D25-468D-AB11-4E940AD1539E}" srcOrd="0" destOrd="0" presId="urn:microsoft.com/office/officeart/2005/8/layout/chevron2"/>
    <dgm:cxn modelId="{DEA1A66A-CDD7-4B76-BD93-79E86C1ACF45}" type="presOf" srcId="{A2D7CA6E-C1FD-4B0B-8C1E-2A05E9F521BC}" destId="{E6816ADF-93EB-43F6-BB05-403DF83E28D7}" srcOrd="0" destOrd="0" presId="urn:microsoft.com/office/officeart/2005/8/layout/chevron2"/>
    <dgm:cxn modelId="{077E496D-E428-4291-87C5-270A917A19DA}" type="presOf" srcId="{6548E7D9-07C8-4038-8138-CBDD63CA47B9}" destId="{FE9CAAA9-1838-43CD-8A9D-A93D480D6A62}" srcOrd="0" destOrd="0" presId="urn:microsoft.com/office/officeart/2005/8/layout/chevron2"/>
    <dgm:cxn modelId="{DB999279-4B04-4688-B3E3-90E90E06A28D}" srcId="{E12C3B74-4B82-42B1-B4F7-C637A0AE02AF}" destId="{04BEE055-08B7-4315-A396-6034B01CFB51}" srcOrd="2" destOrd="0" parTransId="{B196120A-F00B-4327-AA51-F21EC959B98C}" sibTransId="{FAB61B19-F08A-4FB2-9D48-BBEE686FBAE4}"/>
    <dgm:cxn modelId="{0D2D1482-103A-45CD-9ADB-9589444FF286}" type="presOf" srcId="{E12C3B74-4B82-42B1-B4F7-C637A0AE02AF}" destId="{2DDB18E6-D57F-4F1A-8CAF-7B519B19CB0F}" srcOrd="0" destOrd="0" presId="urn:microsoft.com/office/officeart/2005/8/layout/chevron2"/>
    <dgm:cxn modelId="{99969D8F-2A3D-4CC0-BBA5-6BC2A6E3DFB6}" srcId="{E12C3B74-4B82-42B1-B4F7-C637A0AE02AF}" destId="{2DE084C9-7A35-4FE6-BEAF-A93CFE18792C}" srcOrd="3" destOrd="0" parTransId="{4C62DC7D-E9D7-4019-8A5B-95CEBF2A74A1}" sibTransId="{3E05E303-D7BA-4088-8AC1-C28BF6210D44}"/>
    <dgm:cxn modelId="{9A094D9A-2AB6-47A9-931F-205E0F5CC9C7}" srcId="{E12C3B74-4B82-42B1-B4F7-C637A0AE02AF}" destId="{A2D7CA6E-C1FD-4B0B-8C1E-2A05E9F521BC}" srcOrd="0" destOrd="0" parTransId="{A9D75866-3F88-4A36-8B2F-D2403787998C}" sibTransId="{D7ECE0ED-DD8B-4927-BC80-7A7FD36C64AF}"/>
    <dgm:cxn modelId="{2271E7B6-1187-4722-B0F9-05236170AB19}" type="presOf" srcId="{B63AA5DD-EF12-47B8-8020-134D369F6396}" destId="{6205B847-BCD2-40A0-85F9-5BCB93B2EB56}" srcOrd="0" destOrd="0" presId="urn:microsoft.com/office/officeart/2005/8/layout/chevron2"/>
    <dgm:cxn modelId="{CC6BD8CC-6C39-432B-B9A9-03531BB5CA2F}" srcId="{2DE084C9-7A35-4FE6-BEAF-A93CFE18792C}" destId="{FED45B64-95B5-4FF7-9AA6-C752D49B9171}" srcOrd="0" destOrd="0" parTransId="{F7349E4A-ED5B-4F1A-BF85-AE9410EE119C}" sibTransId="{A93290BA-86CB-4E73-8F33-02A9FC9E259D}"/>
    <dgm:cxn modelId="{AD3C18D1-4AA6-424B-8A63-DF99E7AA00CB}" srcId="{04BEE055-08B7-4315-A396-6034B01CFB51}" destId="{B4860769-511C-4C30-92E6-D437CAF21484}" srcOrd="0" destOrd="0" parTransId="{5ADC6946-EA73-42A7-BCFA-14A77DB5C573}" sibTransId="{2F9A50B0-48E5-4B28-A848-0FB1EEEAD9E0}"/>
    <dgm:cxn modelId="{69F5ABD2-1BB2-41F7-8DB4-95AE5AF14154}" type="presOf" srcId="{FED45B64-95B5-4FF7-9AA6-C752D49B9171}" destId="{5756BF03-5577-4BEA-A14C-95616D47E7CA}" srcOrd="0" destOrd="0" presId="urn:microsoft.com/office/officeart/2005/8/layout/chevron2"/>
    <dgm:cxn modelId="{65B1DBDD-72B3-4607-9381-F36E387791F4}" srcId="{B7538DFA-CA33-4000-B3DA-59F0DF324D16}" destId="{B63AA5DD-EF12-47B8-8020-134D369F6396}" srcOrd="0" destOrd="0" parTransId="{1D0B7AFF-348D-4E21-8C65-0CCBECA493B8}" sibTransId="{BA6F8C71-D71B-48A3-87DA-59AC0FBC45B1}"/>
    <dgm:cxn modelId="{224FECF7-BA8B-4674-BE05-7BA4625D9FC5}" type="presOf" srcId="{04BEE055-08B7-4315-A396-6034B01CFB51}" destId="{666D9DEE-EAB6-409C-A485-7BD04CA512C4}" srcOrd="0" destOrd="0" presId="urn:microsoft.com/office/officeart/2005/8/layout/chevron2"/>
    <dgm:cxn modelId="{364B7706-4B27-450E-B759-45FE6023C076}" type="presParOf" srcId="{2DDB18E6-D57F-4F1A-8CAF-7B519B19CB0F}" destId="{00AF0887-B1EB-4004-A880-1EE838B6BC85}" srcOrd="0" destOrd="0" presId="urn:microsoft.com/office/officeart/2005/8/layout/chevron2"/>
    <dgm:cxn modelId="{0F914D5D-5649-4643-A90C-E2EF932F291C}" type="presParOf" srcId="{00AF0887-B1EB-4004-A880-1EE838B6BC85}" destId="{E6816ADF-93EB-43F6-BB05-403DF83E28D7}" srcOrd="0" destOrd="0" presId="urn:microsoft.com/office/officeart/2005/8/layout/chevron2"/>
    <dgm:cxn modelId="{E6809FE2-8C5A-4B55-BBF4-8E974A624152}" type="presParOf" srcId="{00AF0887-B1EB-4004-A880-1EE838B6BC85}" destId="{FE9CAAA9-1838-43CD-8A9D-A93D480D6A62}" srcOrd="1" destOrd="0" presId="urn:microsoft.com/office/officeart/2005/8/layout/chevron2"/>
    <dgm:cxn modelId="{E198139E-5390-4E26-931E-CC7737916D35}" type="presParOf" srcId="{2DDB18E6-D57F-4F1A-8CAF-7B519B19CB0F}" destId="{BB3F943F-B6C9-43EC-9BC6-D7FE99CD0AE1}" srcOrd="1" destOrd="0" presId="urn:microsoft.com/office/officeart/2005/8/layout/chevron2"/>
    <dgm:cxn modelId="{794F6BA5-63B9-41B2-A09A-9AAB0B411B81}" type="presParOf" srcId="{2DDB18E6-D57F-4F1A-8CAF-7B519B19CB0F}" destId="{556D0BE8-F2CE-4A5B-9332-31480D4DFBCC}" srcOrd="2" destOrd="0" presId="urn:microsoft.com/office/officeart/2005/8/layout/chevron2"/>
    <dgm:cxn modelId="{E0952E83-308A-4D59-805D-7D55411DB3BE}" type="presParOf" srcId="{556D0BE8-F2CE-4A5B-9332-31480D4DFBCC}" destId="{76C00597-2D25-468D-AB11-4E940AD1539E}" srcOrd="0" destOrd="0" presId="urn:microsoft.com/office/officeart/2005/8/layout/chevron2"/>
    <dgm:cxn modelId="{3F96DCC2-690E-447E-A9E3-BBBDE7105B03}" type="presParOf" srcId="{556D0BE8-F2CE-4A5B-9332-31480D4DFBCC}" destId="{6205B847-BCD2-40A0-85F9-5BCB93B2EB56}" srcOrd="1" destOrd="0" presId="urn:microsoft.com/office/officeart/2005/8/layout/chevron2"/>
    <dgm:cxn modelId="{EF30FE64-EAA4-456C-B7E1-19BB333E32A8}" type="presParOf" srcId="{2DDB18E6-D57F-4F1A-8CAF-7B519B19CB0F}" destId="{7AE34D2F-EF7D-408B-8787-F5E5950F848D}" srcOrd="3" destOrd="0" presId="urn:microsoft.com/office/officeart/2005/8/layout/chevron2"/>
    <dgm:cxn modelId="{7FD1DC18-8C10-4710-AE25-1713ADD8D191}" type="presParOf" srcId="{2DDB18E6-D57F-4F1A-8CAF-7B519B19CB0F}" destId="{726C7703-6C00-4EC1-94AA-5612CBA749F6}" srcOrd="4" destOrd="0" presId="urn:microsoft.com/office/officeart/2005/8/layout/chevron2"/>
    <dgm:cxn modelId="{685CD339-5BB6-4770-A5F9-2853AC147381}" type="presParOf" srcId="{726C7703-6C00-4EC1-94AA-5612CBA749F6}" destId="{666D9DEE-EAB6-409C-A485-7BD04CA512C4}" srcOrd="0" destOrd="0" presId="urn:microsoft.com/office/officeart/2005/8/layout/chevron2"/>
    <dgm:cxn modelId="{E41BE28D-B35B-46BE-99AF-EFEBBFC14593}" type="presParOf" srcId="{726C7703-6C00-4EC1-94AA-5612CBA749F6}" destId="{65D4439A-6A8D-4709-B053-9932DC131977}" srcOrd="1" destOrd="0" presId="urn:microsoft.com/office/officeart/2005/8/layout/chevron2"/>
    <dgm:cxn modelId="{FB617C52-45D0-408D-8940-CC453E82BA54}" type="presParOf" srcId="{2DDB18E6-D57F-4F1A-8CAF-7B519B19CB0F}" destId="{1A63D63A-6A32-46D7-8C5A-5FD91CA19204}" srcOrd="5" destOrd="0" presId="urn:microsoft.com/office/officeart/2005/8/layout/chevron2"/>
    <dgm:cxn modelId="{824FBE36-51A7-44DC-B806-0C38607A358B}" type="presParOf" srcId="{2DDB18E6-D57F-4F1A-8CAF-7B519B19CB0F}" destId="{02C55952-128D-4485-B62D-EB6728385FDC}" srcOrd="6" destOrd="0" presId="urn:microsoft.com/office/officeart/2005/8/layout/chevron2"/>
    <dgm:cxn modelId="{B2BFAA8F-5847-4EE9-B226-657AAF1BC045}" type="presParOf" srcId="{02C55952-128D-4485-B62D-EB6728385FDC}" destId="{C7551B63-2332-478B-96C8-9DFE20F4C47A}" srcOrd="0" destOrd="0" presId="urn:microsoft.com/office/officeart/2005/8/layout/chevron2"/>
    <dgm:cxn modelId="{6F106ECE-B095-44C6-BD4D-A7779832132A}" type="presParOf" srcId="{02C55952-128D-4485-B62D-EB6728385FDC}" destId="{5756BF03-5577-4BEA-A14C-95616D47E7C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12C3B74-4B82-42B1-B4F7-C637A0AE02AF}"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04BEE055-08B7-4315-A396-6034B01CFB51}">
      <dgm:prSet phldrT="[Text]"/>
      <dgm:spPr>
        <a:solidFill>
          <a:schemeClr val="accent1"/>
        </a:solidFill>
        <a:ln>
          <a:solidFill>
            <a:schemeClr val="accent1"/>
          </a:solidFill>
        </a:ln>
      </dgm:spPr>
      <dgm:t>
        <a:bodyPr/>
        <a:lstStyle/>
        <a:p>
          <a:r>
            <a:rPr lang="en-US" dirty="0"/>
            <a:t> </a:t>
          </a:r>
        </a:p>
      </dgm:t>
    </dgm:pt>
    <dgm:pt modelId="{B196120A-F00B-4327-AA51-F21EC959B98C}" type="parTrans" cxnId="{DB999279-4B04-4688-B3E3-90E90E06A28D}">
      <dgm:prSet/>
      <dgm:spPr/>
      <dgm:t>
        <a:bodyPr/>
        <a:lstStyle/>
        <a:p>
          <a:endParaRPr lang="en-US"/>
        </a:p>
      </dgm:t>
    </dgm:pt>
    <dgm:pt modelId="{FAB61B19-F08A-4FB2-9D48-BBEE686FBAE4}" type="sibTrans" cxnId="{DB999279-4B04-4688-B3E3-90E90E06A28D}">
      <dgm:prSet/>
      <dgm:spPr/>
      <dgm:t>
        <a:bodyPr/>
        <a:lstStyle/>
        <a:p>
          <a:endParaRPr lang="en-US"/>
        </a:p>
      </dgm:t>
    </dgm:pt>
    <dgm:pt modelId="{2DE084C9-7A35-4FE6-BEAF-A93CFE18792C}">
      <dgm:prSet phldrT="[Text]"/>
      <dgm:spPr>
        <a:solidFill>
          <a:schemeClr val="accent2"/>
        </a:solidFill>
        <a:ln>
          <a:solidFill>
            <a:schemeClr val="accent2"/>
          </a:solidFill>
        </a:ln>
      </dgm:spPr>
      <dgm:t>
        <a:bodyPr/>
        <a:lstStyle/>
        <a:p>
          <a:r>
            <a:rPr lang="en-US" dirty="0"/>
            <a:t> </a:t>
          </a:r>
        </a:p>
      </dgm:t>
    </dgm:pt>
    <dgm:pt modelId="{4C62DC7D-E9D7-4019-8A5B-95CEBF2A74A1}" type="parTrans" cxnId="{99969D8F-2A3D-4CC0-BBA5-6BC2A6E3DFB6}">
      <dgm:prSet/>
      <dgm:spPr/>
      <dgm:t>
        <a:bodyPr/>
        <a:lstStyle/>
        <a:p>
          <a:endParaRPr lang="en-US"/>
        </a:p>
      </dgm:t>
    </dgm:pt>
    <dgm:pt modelId="{3E05E303-D7BA-4088-8AC1-C28BF6210D44}" type="sibTrans" cxnId="{99969D8F-2A3D-4CC0-BBA5-6BC2A6E3DFB6}">
      <dgm:prSet/>
      <dgm:spPr/>
      <dgm:t>
        <a:bodyPr/>
        <a:lstStyle/>
        <a:p>
          <a:endParaRPr lang="en-US"/>
        </a:p>
      </dgm:t>
    </dgm:pt>
    <dgm:pt modelId="{B7538DFA-CA33-4000-B3DA-59F0DF324D16}">
      <dgm:prSet phldrT="[Text]"/>
      <dgm:spPr>
        <a:solidFill>
          <a:schemeClr val="accent1"/>
        </a:solidFill>
        <a:ln>
          <a:solidFill>
            <a:schemeClr val="accent1"/>
          </a:solidFill>
        </a:ln>
      </dgm:spPr>
      <dgm:t>
        <a:bodyPr/>
        <a:lstStyle/>
        <a:p>
          <a:r>
            <a:rPr lang="en-US" dirty="0"/>
            <a:t> </a:t>
          </a:r>
        </a:p>
      </dgm:t>
    </dgm:pt>
    <dgm:pt modelId="{D8944429-4FCF-4281-84CD-572277592984}" type="parTrans" cxnId="{79B3A161-3344-43DB-BA95-07836E71D3AC}">
      <dgm:prSet/>
      <dgm:spPr/>
      <dgm:t>
        <a:bodyPr/>
        <a:lstStyle/>
        <a:p>
          <a:endParaRPr lang="en-US"/>
        </a:p>
      </dgm:t>
    </dgm:pt>
    <dgm:pt modelId="{78BC84AD-8B14-46C3-9D02-7DD226A8B375}" type="sibTrans" cxnId="{79B3A161-3344-43DB-BA95-07836E71D3AC}">
      <dgm:prSet/>
      <dgm:spPr/>
      <dgm:t>
        <a:bodyPr/>
        <a:lstStyle/>
        <a:p>
          <a:endParaRPr lang="en-US"/>
        </a:p>
      </dgm:t>
    </dgm:pt>
    <dgm:pt modelId="{6548E7D9-07C8-4038-8138-CBDD63CA47B9}">
      <dgm:prSet phldrT="[Text]"/>
      <dgm:spPr/>
      <dgm:t>
        <a:bodyPr/>
        <a:lstStyle/>
        <a:p>
          <a:r>
            <a:rPr lang="en-US" dirty="0"/>
            <a:t>INTENT</a:t>
          </a:r>
        </a:p>
      </dgm:t>
    </dgm:pt>
    <dgm:pt modelId="{797E46F7-C2DE-45B2-A3C0-05DADA64B9E7}" type="parTrans" cxnId="{85BA8B0E-0C46-49D6-A3CF-C3AA83851D5A}">
      <dgm:prSet/>
      <dgm:spPr/>
      <dgm:t>
        <a:bodyPr/>
        <a:lstStyle/>
        <a:p>
          <a:endParaRPr lang="en-US"/>
        </a:p>
      </dgm:t>
    </dgm:pt>
    <dgm:pt modelId="{00FD3EDC-E484-4781-B873-B0999C868301}" type="sibTrans" cxnId="{85BA8B0E-0C46-49D6-A3CF-C3AA83851D5A}">
      <dgm:prSet/>
      <dgm:spPr/>
      <dgm:t>
        <a:bodyPr/>
        <a:lstStyle/>
        <a:p>
          <a:endParaRPr lang="en-US"/>
        </a:p>
      </dgm:t>
    </dgm:pt>
    <dgm:pt modelId="{A2D7CA6E-C1FD-4B0B-8C1E-2A05E9F521BC}">
      <dgm:prSet phldrT="[Text]"/>
      <dgm:spPr/>
      <dgm:t>
        <a:bodyPr/>
        <a:lstStyle/>
        <a:p>
          <a:endParaRPr lang="en-US" dirty="0"/>
        </a:p>
      </dgm:t>
    </dgm:pt>
    <dgm:pt modelId="{A9D75866-3F88-4A36-8B2F-D2403787998C}" type="parTrans" cxnId="{9A094D9A-2AB6-47A9-931F-205E0F5CC9C7}">
      <dgm:prSet/>
      <dgm:spPr/>
      <dgm:t>
        <a:bodyPr/>
        <a:lstStyle/>
        <a:p>
          <a:endParaRPr lang="en-US"/>
        </a:p>
      </dgm:t>
    </dgm:pt>
    <dgm:pt modelId="{D7ECE0ED-DD8B-4927-BC80-7A7FD36C64AF}" type="sibTrans" cxnId="{9A094D9A-2AB6-47A9-931F-205E0F5CC9C7}">
      <dgm:prSet/>
      <dgm:spPr/>
      <dgm:t>
        <a:bodyPr/>
        <a:lstStyle/>
        <a:p>
          <a:endParaRPr lang="en-US"/>
        </a:p>
      </dgm:t>
    </dgm:pt>
    <dgm:pt modelId="{B63AA5DD-EF12-47B8-8020-134D369F6396}">
      <dgm:prSet phldrT="[Text]"/>
      <dgm:spPr>
        <a:ln>
          <a:solidFill>
            <a:schemeClr val="accent1"/>
          </a:solidFill>
        </a:ln>
      </dgm:spPr>
      <dgm:t>
        <a:bodyPr/>
        <a:lstStyle/>
        <a:p>
          <a:r>
            <a:rPr lang="en-US" dirty="0"/>
            <a:t>TECHNIQUE SELECTION</a:t>
          </a:r>
        </a:p>
      </dgm:t>
    </dgm:pt>
    <dgm:pt modelId="{1D0B7AFF-348D-4E21-8C65-0CCBECA493B8}" type="parTrans" cxnId="{65B1DBDD-72B3-4607-9381-F36E387791F4}">
      <dgm:prSet/>
      <dgm:spPr/>
      <dgm:t>
        <a:bodyPr/>
        <a:lstStyle/>
        <a:p>
          <a:endParaRPr lang="en-US"/>
        </a:p>
      </dgm:t>
    </dgm:pt>
    <dgm:pt modelId="{BA6F8C71-D71B-48A3-87DA-59AC0FBC45B1}" type="sibTrans" cxnId="{65B1DBDD-72B3-4607-9381-F36E387791F4}">
      <dgm:prSet/>
      <dgm:spPr/>
      <dgm:t>
        <a:bodyPr/>
        <a:lstStyle/>
        <a:p>
          <a:endParaRPr lang="en-US"/>
        </a:p>
      </dgm:t>
    </dgm:pt>
    <dgm:pt modelId="{B4860769-511C-4C30-92E6-D437CAF21484}">
      <dgm:prSet phldrT="[Text]"/>
      <dgm:spPr>
        <a:ln>
          <a:solidFill>
            <a:schemeClr val="accent1"/>
          </a:solidFill>
        </a:ln>
      </dgm:spPr>
      <dgm:t>
        <a:bodyPr/>
        <a:lstStyle/>
        <a:p>
          <a:r>
            <a:rPr lang="en-US" dirty="0"/>
            <a:t>PRESENTATION</a:t>
          </a:r>
        </a:p>
      </dgm:t>
    </dgm:pt>
    <dgm:pt modelId="{5ADC6946-EA73-42A7-BCFA-14A77DB5C573}" type="parTrans" cxnId="{AD3C18D1-4AA6-424B-8A63-DF99E7AA00CB}">
      <dgm:prSet/>
      <dgm:spPr/>
      <dgm:t>
        <a:bodyPr/>
        <a:lstStyle/>
        <a:p>
          <a:endParaRPr lang="en-US"/>
        </a:p>
      </dgm:t>
    </dgm:pt>
    <dgm:pt modelId="{2F9A50B0-48E5-4B28-A848-0FB1EEEAD9E0}" type="sibTrans" cxnId="{AD3C18D1-4AA6-424B-8A63-DF99E7AA00CB}">
      <dgm:prSet/>
      <dgm:spPr/>
      <dgm:t>
        <a:bodyPr/>
        <a:lstStyle/>
        <a:p>
          <a:endParaRPr lang="en-US"/>
        </a:p>
      </dgm:t>
    </dgm:pt>
    <dgm:pt modelId="{FED45B64-95B5-4FF7-9AA6-C752D49B9171}">
      <dgm:prSet phldrT="[Text]"/>
      <dgm:spPr>
        <a:ln>
          <a:solidFill>
            <a:schemeClr val="accent2"/>
          </a:solidFill>
        </a:ln>
      </dgm:spPr>
      <dgm:t>
        <a:bodyPr/>
        <a:lstStyle/>
        <a:p>
          <a:r>
            <a:rPr lang="en-US" dirty="0"/>
            <a:t>TOOLS</a:t>
          </a:r>
        </a:p>
      </dgm:t>
    </dgm:pt>
    <dgm:pt modelId="{F7349E4A-ED5B-4F1A-BF85-AE9410EE119C}" type="parTrans" cxnId="{CC6BD8CC-6C39-432B-B9A9-03531BB5CA2F}">
      <dgm:prSet/>
      <dgm:spPr/>
      <dgm:t>
        <a:bodyPr/>
        <a:lstStyle/>
        <a:p>
          <a:endParaRPr lang="en-US"/>
        </a:p>
      </dgm:t>
    </dgm:pt>
    <dgm:pt modelId="{A93290BA-86CB-4E73-8F33-02A9FC9E259D}" type="sibTrans" cxnId="{CC6BD8CC-6C39-432B-B9A9-03531BB5CA2F}">
      <dgm:prSet/>
      <dgm:spPr/>
      <dgm:t>
        <a:bodyPr/>
        <a:lstStyle/>
        <a:p>
          <a:endParaRPr lang="en-US"/>
        </a:p>
      </dgm:t>
    </dgm:pt>
    <dgm:pt modelId="{2DDB18E6-D57F-4F1A-8CAF-7B519B19CB0F}" type="pres">
      <dgm:prSet presAssocID="{E12C3B74-4B82-42B1-B4F7-C637A0AE02AF}" presName="linearFlow" presStyleCnt="0">
        <dgm:presLayoutVars>
          <dgm:dir/>
          <dgm:animLvl val="lvl"/>
          <dgm:resizeHandles val="exact"/>
        </dgm:presLayoutVars>
      </dgm:prSet>
      <dgm:spPr/>
    </dgm:pt>
    <dgm:pt modelId="{00AF0887-B1EB-4004-A880-1EE838B6BC85}" type="pres">
      <dgm:prSet presAssocID="{A2D7CA6E-C1FD-4B0B-8C1E-2A05E9F521BC}" presName="composite" presStyleCnt="0"/>
      <dgm:spPr/>
    </dgm:pt>
    <dgm:pt modelId="{E6816ADF-93EB-43F6-BB05-403DF83E28D7}" type="pres">
      <dgm:prSet presAssocID="{A2D7CA6E-C1FD-4B0B-8C1E-2A05E9F521BC}" presName="parentText" presStyleLbl="alignNode1" presStyleIdx="0" presStyleCnt="4">
        <dgm:presLayoutVars>
          <dgm:chMax val="1"/>
          <dgm:bulletEnabled val="1"/>
        </dgm:presLayoutVars>
      </dgm:prSet>
      <dgm:spPr/>
    </dgm:pt>
    <dgm:pt modelId="{FE9CAAA9-1838-43CD-8A9D-A93D480D6A62}" type="pres">
      <dgm:prSet presAssocID="{A2D7CA6E-C1FD-4B0B-8C1E-2A05E9F521BC}" presName="descendantText" presStyleLbl="alignAcc1" presStyleIdx="0" presStyleCnt="4">
        <dgm:presLayoutVars>
          <dgm:bulletEnabled val="1"/>
        </dgm:presLayoutVars>
      </dgm:prSet>
      <dgm:spPr/>
    </dgm:pt>
    <dgm:pt modelId="{BB3F943F-B6C9-43EC-9BC6-D7FE99CD0AE1}" type="pres">
      <dgm:prSet presAssocID="{D7ECE0ED-DD8B-4927-BC80-7A7FD36C64AF}" presName="sp" presStyleCnt="0"/>
      <dgm:spPr/>
    </dgm:pt>
    <dgm:pt modelId="{556D0BE8-F2CE-4A5B-9332-31480D4DFBCC}" type="pres">
      <dgm:prSet presAssocID="{B7538DFA-CA33-4000-B3DA-59F0DF324D16}" presName="composite" presStyleCnt="0"/>
      <dgm:spPr/>
    </dgm:pt>
    <dgm:pt modelId="{76C00597-2D25-468D-AB11-4E940AD1539E}" type="pres">
      <dgm:prSet presAssocID="{B7538DFA-CA33-4000-B3DA-59F0DF324D16}" presName="parentText" presStyleLbl="alignNode1" presStyleIdx="1" presStyleCnt="4">
        <dgm:presLayoutVars>
          <dgm:chMax val="1"/>
          <dgm:bulletEnabled val="1"/>
        </dgm:presLayoutVars>
      </dgm:prSet>
      <dgm:spPr/>
    </dgm:pt>
    <dgm:pt modelId="{6205B847-BCD2-40A0-85F9-5BCB93B2EB56}" type="pres">
      <dgm:prSet presAssocID="{B7538DFA-CA33-4000-B3DA-59F0DF324D16}" presName="descendantText" presStyleLbl="alignAcc1" presStyleIdx="1" presStyleCnt="4">
        <dgm:presLayoutVars>
          <dgm:bulletEnabled val="1"/>
        </dgm:presLayoutVars>
      </dgm:prSet>
      <dgm:spPr/>
    </dgm:pt>
    <dgm:pt modelId="{7AE34D2F-EF7D-408B-8787-F5E5950F848D}" type="pres">
      <dgm:prSet presAssocID="{78BC84AD-8B14-46C3-9D02-7DD226A8B375}" presName="sp" presStyleCnt="0"/>
      <dgm:spPr/>
    </dgm:pt>
    <dgm:pt modelId="{726C7703-6C00-4EC1-94AA-5612CBA749F6}" type="pres">
      <dgm:prSet presAssocID="{04BEE055-08B7-4315-A396-6034B01CFB51}" presName="composite" presStyleCnt="0"/>
      <dgm:spPr/>
    </dgm:pt>
    <dgm:pt modelId="{666D9DEE-EAB6-409C-A485-7BD04CA512C4}" type="pres">
      <dgm:prSet presAssocID="{04BEE055-08B7-4315-A396-6034B01CFB51}" presName="parentText" presStyleLbl="alignNode1" presStyleIdx="2" presStyleCnt="4">
        <dgm:presLayoutVars>
          <dgm:chMax val="1"/>
          <dgm:bulletEnabled val="1"/>
        </dgm:presLayoutVars>
      </dgm:prSet>
      <dgm:spPr/>
    </dgm:pt>
    <dgm:pt modelId="{65D4439A-6A8D-4709-B053-9932DC131977}" type="pres">
      <dgm:prSet presAssocID="{04BEE055-08B7-4315-A396-6034B01CFB51}" presName="descendantText" presStyleLbl="alignAcc1" presStyleIdx="2" presStyleCnt="4">
        <dgm:presLayoutVars>
          <dgm:bulletEnabled val="1"/>
        </dgm:presLayoutVars>
      </dgm:prSet>
      <dgm:spPr/>
    </dgm:pt>
    <dgm:pt modelId="{1A63D63A-6A32-46D7-8C5A-5FD91CA19204}" type="pres">
      <dgm:prSet presAssocID="{FAB61B19-F08A-4FB2-9D48-BBEE686FBAE4}" presName="sp" presStyleCnt="0"/>
      <dgm:spPr/>
    </dgm:pt>
    <dgm:pt modelId="{02C55952-128D-4485-B62D-EB6728385FDC}" type="pres">
      <dgm:prSet presAssocID="{2DE084C9-7A35-4FE6-BEAF-A93CFE18792C}" presName="composite" presStyleCnt="0"/>
      <dgm:spPr/>
    </dgm:pt>
    <dgm:pt modelId="{C7551B63-2332-478B-96C8-9DFE20F4C47A}" type="pres">
      <dgm:prSet presAssocID="{2DE084C9-7A35-4FE6-BEAF-A93CFE18792C}" presName="parentText" presStyleLbl="alignNode1" presStyleIdx="3" presStyleCnt="4">
        <dgm:presLayoutVars>
          <dgm:chMax val="1"/>
          <dgm:bulletEnabled val="1"/>
        </dgm:presLayoutVars>
      </dgm:prSet>
      <dgm:spPr/>
    </dgm:pt>
    <dgm:pt modelId="{5756BF03-5577-4BEA-A14C-95616D47E7CA}" type="pres">
      <dgm:prSet presAssocID="{2DE084C9-7A35-4FE6-BEAF-A93CFE18792C}" presName="descendantText" presStyleLbl="alignAcc1" presStyleIdx="3" presStyleCnt="4">
        <dgm:presLayoutVars>
          <dgm:bulletEnabled val="1"/>
        </dgm:presLayoutVars>
      </dgm:prSet>
      <dgm:spPr/>
    </dgm:pt>
  </dgm:ptLst>
  <dgm:cxnLst>
    <dgm:cxn modelId="{85BA8B0E-0C46-49D6-A3CF-C3AA83851D5A}" srcId="{A2D7CA6E-C1FD-4B0B-8C1E-2A05E9F521BC}" destId="{6548E7D9-07C8-4038-8138-CBDD63CA47B9}" srcOrd="0" destOrd="0" parTransId="{797E46F7-C2DE-45B2-A3C0-05DADA64B9E7}" sibTransId="{00FD3EDC-E484-4781-B873-B0999C868301}"/>
    <dgm:cxn modelId="{79B3A161-3344-43DB-BA95-07836E71D3AC}" srcId="{E12C3B74-4B82-42B1-B4F7-C637A0AE02AF}" destId="{B7538DFA-CA33-4000-B3DA-59F0DF324D16}" srcOrd="1" destOrd="0" parTransId="{D8944429-4FCF-4281-84CD-572277592984}" sibTransId="{78BC84AD-8B14-46C3-9D02-7DD226A8B375}"/>
    <dgm:cxn modelId="{995DB94E-38A9-4D45-9EB3-BFE5A8D629EA}" type="presOf" srcId="{B63AA5DD-EF12-47B8-8020-134D369F6396}" destId="{6205B847-BCD2-40A0-85F9-5BCB93B2EB56}" srcOrd="0" destOrd="0" presId="urn:microsoft.com/office/officeart/2005/8/layout/chevron2"/>
    <dgm:cxn modelId="{5F76D256-6744-4F24-AD03-1B35021DC47F}" type="presOf" srcId="{2DE084C9-7A35-4FE6-BEAF-A93CFE18792C}" destId="{C7551B63-2332-478B-96C8-9DFE20F4C47A}" srcOrd="0" destOrd="0" presId="urn:microsoft.com/office/officeart/2005/8/layout/chevron2"/>
    <dgm:cxn modelId="{DB999279-4B04-4688-B3E3-90E90E06A28D}" srcId="{E12C3B74-4B82-42B1-B4F7-C637A0AE02AF}" destId="{04BEE055-08B7-4315-A396-6034B01CFB51}" srcOrd="2" destOrd="0" parTransId="{B196120A-F00B-4327-AA51-F21EC959B98C}" sibTransId="{FAB61B19-F08A-4FB2-9D48-BBEE686FBAE4}"/>
    <dgm:cxn modelId="{6A82AB5A-F1A9-4CE8-98C6-F7041BD4F6CF}" type="presOf" srcId="{B4860769-511C-4C30-92E6-D437CAF21484}" destId="{65D4439A-6A8D-4709-B053-9932DC131977}" srcOrd="0" destOrd="0" presId="urn:microsoft.com/office/officeart/2005/8/layout/chevron2"/>
    <dgm:cxn modelId="{A9F8807B-1182-4D99-8B52-E673E1509B84}" type="presOf" srcId="{04BEE055-08B7-4315-A396-6034B01CFB51}" destId="{666D9DEE-EAB6-409C-A485-7BD04CA512C4}" srcOrd="0" destOrd="0" presId="urn:microsoft.com/office/officeart/2005/8/layout/chevron2"/>
    <dgm:cxn modelId="{F84C7A7D-B83E-47EE-9373-EE9B32165E5E}" type="presOf" srcId="{6548E7D9-07C8-4038-8138-CBDD63CA47B9}" destId="{FE9CAAA9-1838-43CD-8A9D-A93D480D6A62}" srcOrd="0" destOrd="0" presId="urn:microsoft.com/office/officeart/2005/8/layout/chevron2"/>
    <dgm:cxn modelId="{99969D8F-2A3D-4CC0-BBA5-6BC2A6E3DFB6}" srcId="{E12C3B74-4B82-42B1-B4F7-C637A0AE02AF}" destId="{2DE084C9-7A35-4FE6-BEAF-A93CFE18792C}" srcOrd="3" destOrd="0" parTransId="{4C62DC7D-E9D7-4019-8A5B-95CEBF2A74A1}" sibTransId="{3E05E303-D7BA-4088-8AC1-C28BF6210D44}"/>
    <dgm:cxn modelId="{9A094D9A-2AB6-47A9-931F-205E0F5CC9C7}" srcId="{E12C3B74-4B82-42B1-B4F7-C637A0AE02AF}" destId="{A2D7CA6E-C1FD-4B0B-8C1E-2A05E9F521BC}" srcOrd="0" destOrd="0" parTransId="{A9D75866-3F88-4A36-8B2F-D2403787998C}" sibTransId="{D7ECE0ED-DD8B-4927-BC80-7A7FD36C64AF}"/>
    <dgm:cxn modelId="{480DD79F-59DD-4E0F-971A-56D871FE867B}" type="presOf" srcId="{A2D7CA6E-C1FD-4B0B-8C1E-2A05E9F521BC}" destId="{E6816ADF-93EB-43F6-BB05-403DF83E28D7}" srcOrd="0" destOrd="0" presId="urn:microsoft.com/office/officeart/2005/8/layout/chevron2"/>
    <dgm:cxn modelId="{A523EBA9-1153-4702-9004-787ADE8CFE3A}" type="presOf" srcId="{E12C3B74-4B82-42B1-B4F7-C637A0AE02AF}" destId="{2DDB18E6-D57F-4F1A-8CAF-7B519B19CB0F}" srcOrd="0" destOrd="0" presId="urn:microsoft.com/office/officeart/2005/8/layout/chevron2"/>
    <dgm:cxn modelId="{CC6BD8CC-6C39-432B-B9A9-03531BB5CA2F}" srcId="{2DE084C9-7A35-4FE6-BEAF-A93CFE18792C}" destId="{FED45B64-95B5-4FF7-9AA6-C752D49B9171}" srcOrd="0" destOrd="0" parTransId="{F7349E4A-ED5B-4F1A-BF85-AE9410EE119C}" sibTransId="{A93290BA-86CB-4E73-8F33-02A9FC9E259D}"/>
    <dgm:cxn modelId="{AD3C18D1-4AA6-424B-8A63-DF99E7AA00CB}" srcId="{04BEE055-08B7-4315-A396-6034B01CFB51}" destId="{B4860769-511C-4C30-92E6-D437CAF21484}" srcOrd="0" destOrd="0" parTransId="{5ADC6946-EA73-42A7-BCFA-14A77DB5C573}" sibTransId="{2F9A50B0-48E5-4B28-A848-0FB1EEEAD9E0}"/>
    <dgm:cxn modelId="{B48ECCD6-35E6-45B7-9807-7388C73781A2}" type="presOf" srcId="{FED45B64-95B5-4FF7-9AA6-C752D49B9171}" destId="{5756BF03-5577-4BEA-A14C-95616D47E7CA}" srcOrd="0" destOrd="0" presId="urn:microsoft.com/office/officeart/2005/8/layout/chevron2"/>
    <dgm:cxn modelId="{65B1DBDD-72B3-4607-9381-F36E387791F4}" srcId="{B7538DFA-CA33-4000-B3DA-59F0DF324D16}" destId="{B63AA5DD-EF12-47B8-8020-134D369F6396}" srcOrd="0" destOrd="0" parTransId="{1D0B7AFF-348D-4E21-8C65-0CCBECA493B8}" sibTransId="{BA6F8C71-D71B-48A3-87DA-59AC0FBC45B1}"/>
    <dgm:cxn modelId="{F68ACAE7-E1D2-425B-9508-B4C13162D00A}" type="presOf" srcId="{B7538DFA-CA33-4000-B3DA-59F0DF324D16}" destId="{76C00597-2D25-468D-AB11-4E940AD1539E}" srcOrd="0" destOrd="0" presId="urn:microsoft.com/office/officeart/2005/8/layout/chevron2"/>
    <dgm:cxn modelId="{DF0F358D-1621-4D1A-A64E-81B6237B8510}" type="presParOf" srcId="{2DDB18E6-D57F-4F1A-8CAF-7B519B19CB0F}" destId="{00AF0887-B1EB-4004-A880-1EE838B6BC85}" srcOrd="0" destOrd="0" presId="urn:microsoft.com/office/officeart/2005/8/layout/chevron2"/>
    <dgm:cxn modelId="{90BB95BA-20D7-4316-BE35-5DCC781F9A2F}" type="presParOf" srcId="{00AF0887-B1EB-4004-A880-1EE838B6BC85}" destId="{E6816ADF-93EB-43F6-BB05-403DF83E28D7}" srcOrd="0" destOrd="0" presId="urn:microsoft.com/office/officeart/2005/8/layout/chevron2"/>
    <dgm:cxn modelId="{319091BF-505F-4FD7-90A4-44F85A05AB56}" type="presParOf" srcId="{00AF0887-B1EB-4004-A880-1EE838B6BC85}" destId="{FE9CAAA9-1838-43CD-8A9D-A93D480D6A62}" srcOrd="1" destOrd="0" presId="urn:microsoft.com/office/officeart/2005/8/layout/chevron2"/>
    <dgm:cxn modelId="{677EEE58-5CE5-4426-A28B-4A7698CDF025}" type="presParOf" srcId="{2DDB18E6-D57F-4F1A-8CAF-7B519B19CB0F}" destId="{BB3F943F-B6C9-43EC-9BC6-D7FE99CD0AE1}" srcOrd="1" destOrd="0" presId="urn:microsoft.com/office/officeart/2005/8/layout/chevron2"/>
    <dgm:cxn modelId="{91498988-A08C-4EFE-AFEF-36B04D90EC13}" type="presParOf" srcId="{2DDB18E6-D57F-4F1A-8CAF-7B519B19CB0F}" destId="{556D0BE8-F2CE-4A5B-9332-31480D4DFBCC}" srcOrd="2" destOrd="0" presId="urn:microsoft.com/office/officeart/2005/8/layout/chevron2"/>
    <dgm:cxn modelId="{181A93C8-B571-4341-8472-601CA5BD2A2F}" type="presParOf" srcId="{556D0BE8-F2CE-4A5B-9332-31480D4DFBCC}" destId="{76C00597-2D25-468D-AB11-4E940AD1539E}" srcOrd="0" destOrd="0" presId="urn:microsoft.com/office/officeart/2005/8/layout/chevron2"/>
    <dgm:cxn modelId="{27C0EEB2-4766-4B47-ABA7-B6270FC317C8}" type="presParOf" srcId="{556D0BE8-F2CE-4A5B-9332-31480D4DFBCC}" destId="{6205B847-BCD2-40A0-85F9-5BCB93B2EB56}" srcOrd="1" destOrd="0" presId="urn:microsoft.com/office/officeart/2005/8/layout/chevron2"/>
    <dgm:cxn modelId="{488E4279-2B0C-4BE1-A559-BDF0EED13C3F}" type="presParOf" srcId="{2DDB18E6-D57F-4F1A-8CAF-7B519B19CB0F}" destId="{7AE34D2F-EF7D-408B-8787-F5E5950F848D}" srcOrd="3" destOrd="0" presId="urn:microsoft.com/office/officeart/2005/8/layout/chevron2"/>
    <dgm:cxn modelId="{62D897DD-C9C9-4AD9-A1DD-C8AFA05B95F1}" type="presParOf" srcId="{2DDB18E6-D57F-4F1A-8CAF-7B519B19CB0F}" destId="{726C7703-6C00-4EC1-94AA-5612CBA749F6}" srcOrd="4" destOrd="0" presId="urn:microsoft.com/office/officeart/2005/8/layout/chevron2"/>
    <dgm:cxn modelId="{2DB18758-69EB-4A32-B64E-B11B2A297EB8}" type="presParOf" srcId="{726C7703-6C00-4EC1-94AA-5612CBA749F6}" destId="{666D9DEE-EAB6-409C-A485-7BD04CA512C4}" srcOrd="0" destOrd="0" presId="urn:microsoft.com/office/officeart/2005/8/layout/chevron2"/>
    <dgm:cxn modelId="{B0E9232A-1FEF-4C03-9C4D-58A4A736A039}" type="presParOf" srcId="{726C7703-6C00-4EC1-94AA-5612CBA749F6}" destId="{65D4439A-6A8D-4709-B053-9932DC131977}" srcOrd="1" destOrd="0" presId="urn:microsoft.com/office/officeart/2005/8/layout/chevron2"/>
    <dgm:cxn modelId="{245F9414-21D4-4C65-BE00-E2BE4D5F171A}" type="presParOf" srcId="{2DDB18E6-D57F-4F1A-8CAF-7B519B19CB0F}" destId="{1A63D63A-6A32-46D7-8C5A-5FD91CA19204}" srcOrd="5" destOrd="0" presId="urn:microsoft.com/office/officeart/2005/8/layout/chevron2"/>
    <dgm:cxn modelId="{D4E2FF76-FB63-492D-B33C-44A27C36B4E7}" type="presParOf" srcId="{2DDB18E6-D57F-4F1A-8CAF-7B519B19CB0F}" destId="{02C55952-128D-4485-B62D-EB6728385FDC}" srcOrd="6" destOrd="0" presId="urn:microsoft.com/office/officeart/2005/8/layout/chevron2"/>
    <dgm:cxn modelId="{87D7F62F-7224-4992-8277-059AE43BD672}" type="presParOf" srcId="{02C55952-128D-4485-B62D-EB6728385FDC}" destId="{C7551B63-2332-478B-96C8-9DFE20F4C47A}" srcOrd="0" destOrd="0" presId="urn:microsoft.com/office/officeart/2005/8/layout/chevron2"/>
    <dgm:cxn modelId="{A393D8CD-83A3-4496-A810-7B313FCE089E}" type="presParOf" srcId="{02C55952-128D-4485-B62D-EB6728385FDC}" destId="{5756BF03-5577-4BEA-A14C-95616D47E7C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12C3B74-4B82-42B1-B4F7-C637A0AE02AF}"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A2D7CA6E-C1FD-4B0B-8C1E-2A05E9F521BC}">
      <dgm:prSet phldrT="[Text]"/>
      <dgm:spPr/>
      <dgm:t>
        <a:bodyPr/>
        <a:lstStyle/>
        <a:p>
          <a:endParaRPr lang="en-US" dirty="0"/>
        </a:p>
      </dgm:t>
    </dgm:pt>
    <dgm:pt modelId="{A9D75866-3F88-4A36-8B2F-D2403787998C}" type="parTrans" cxnId="{9A094D9A-2AB6-47A9-931F-205E0F5CC9C7}">
      <dgm:prSet/>
      <dgm:spPr/>
      <dgm:t>
        <a:bodyPr/>
        <a:lstStyle/>
        <a:p>
          <a:endParaRPr lang="en-US"/>
        </a:p>
      </dgm:t>
    </dgm:pt>
    <dgm:pt modelId="{D7ECE0ED-DD8B-4927-BC80-7A7FD36C64AF}" type="sibTrans" cxnId="{9A094D9A-2AB6-47A9-931F-205E0F5CC9C7}">
      <dgm:prSet/>
      <dgm:spPr/>
      <dgm:t>
        <a:bodyPr/>
        <a:lstStyle/>
        <a:p>
          <a:endParaRPr lang="en-US"/>
        </a:p>
      </dgm:t>
    </dgm:pt>
    <dgm:pt modelId="{B63AA5DD-EF12-47B8-8020-134D369F6396}">
      <dgm:prSet phldrT="[Text]"/>
      <dgm:spPr>
        <a:ln>
          <a:solidFill>
            <a:schemeClr val="accent1"/>
          </a:solidFill>
        </a:ln>
      </dgm:spPr>
      <dgm:t>
        <a:bodyPr/>
        <a:lstStyle/>
        <a:p>
          <a:r>
            <a:rPr lang="en-US" dirty="0"/>
            <a:t>TECHNIQUE SELECTION</a:t>
          </a:r>
        </a:p>
      </dgm:t>
    </dgm:pt>
    <dgm:pt modelId="{1D0B7AFF-348D-4E21-8C65-0CCBECA493B8}" type="parTrans" cxnId="{65B1DBDD-72B3-4607-9381-F36E387791F4}">
      <dgm:prSet/>
      <dgm:spPr/>
      <dgm:t>
        <a:bodyPr/>
        <a:lstStyle/>
        <a:p>
          <a:endParaRPr lang="en-US"/>
        </a:p>
      </dgm:t>
    </dgm:pt>
    <dgm:pt modelId="{BA6F8C71-D71B-48A3-87DA-59AC0FBC45B1}" type="sibTrans" cxnId="{65B1DBDD-72B3-4607-9381-F36E387791F4}">
      <dgm:prSet/>
      <dgm:spPr/>
      <dgm:t>
        <a:bodyPr/>
        <a:lstStyle/>
        <a:p>
          <a:endParaRPr lang="en-US"/>
        </a:p>
      </dgm:t>
    </dgm:pt>
    <dgm:pt modelId="{B4860769-511C-4C30-92E6-D437CAF21484}">
      <dgm:prSet phldrT="[Text]"/>
      <dgm:spPr>
        <a:ln>
          <a:solidFill>
            <a:schemeClr val="accent1"/>
          </a:solidFill>
        </a:ln>
      </dgm:spPr>
      <dgm:t>
        <a:bodyPr/>
        <a:lstStyle/>
        <a:p>
          <a:r>
            <a:rPr lang="en-US" dirty="0"/>
            <a:t>PRESENTATION</a:t>
          </a:r>
        </a:p>
      </dgm:t>
    </dgm:pt>
    <dgm:pt modelId="{5ADC6946-EA73-42A7-BCFA-14A77DB5C573}" type="parTrans" cxnId="{AD3C18D1-4AA6-424B-8A63-DF99E7AA00CB}">
      <dgm:prSet/>
      <dgm:spPr/>
      <dgm:t>
        <a:bodyPr/>
        <a:lstStyle/>
        <a:p>
          <a:endParaRPr lang="en-US"/>
        </a:p>
      </dgm:t>
    </dgm:pt>
    <dgm:pt modelId="{2F9A50B0-48E5-4B28-A848-0FB1EEEAD9E0}" type="sibTrans" cxnId="{AD3C18D1-4AA6-424B-8A63-DF99E7AA00CB}">
      <dgm:prSet/>
      <dgm:spPr/>
      <dgm:t>
        <a:bodyPr/>
        <a:lstStyle/>
        <a:p>
          <a:endParaRPr lang="en-US"/>
        </a:p>
      </dgm:t>
    </dgm:pt>
    <dgm:pt modelId="{FED45B64-95B5-4FF7-9AA6-C752D49B9171}">
      <dgm:prSet phldrT="[Text]"/>
      <dgm:spPr>
        <a:ln>
          <a:solidFill>
            <a:schemeClr val="accent1"/>
          </a:solidFill>
        </a:ln>
      </dgm:spPr>
      <dgm:t>
        <a:bodyPr/>
        <a:lstStyle/>
        <a:p>
          <a:r>
            <a:rPr lang="en-US" dirty="0"/>
            <a:t>TOOLS</a:t>
          </a:r>
        </a:p>
      </dgm:t>
    </dgm:pt>
    <dgm:pt modelId="{F7349E4A-ED5B-4F1A-BF85-AE9410EE119C}" type="parTrans" cxnId="{CC6BD8CC-6C39-432B-B9A9-03531BB5CA2F}">
      <dgm:prSet/>
      <dgm:spPr/>
      <dgm:t>
        <a:bodyPr/>
        <a:lstStyle/>
        <a:p>
          <a:endParaRPr lang="en-US"/>
        </a:p>
      </dgm:t>
    </dgm:pt>
    <dgm:pt modelId="{A93290BA-86CB-4E73-8F33-02A9FC9E259D}" type="sibTrans" cxnId="{CC6BD8CC-6C39-432B-B9A9-03531BB5CA2F}">
      <dgm:prSet/>
      <dgm:spPr/>
      <dgm:t>
        <a:bodyPr/>
        <a:lstStyle/>
        <a:p>
          <a:endParaRPr lang="en-US"/>
        </a:p>
      </dgm:t>
    </dgm:pt>
    <dgm:pt modelId="{2DE084C9-7A35-4FE6-BEAF-A93CFE18792C}">
      <dgm:prSet phldrT="[Text]"/>
      <dgm:spPr>
        <a:solidFill>
          <a:schemeClr val="accent1"/>
        </a:solidFill>
        <a:ln>
          <a:solidFill>
            <a:schemeClr val="accent1"/>
          </a:solidFill>
        </a:ln>
      </dgm:spPr>
      <dgm:t>
        <a:bodyPr/>
        <a:lstStyle/>
        <a:p>
          <a:r>
            <a:rPr lang="en-US"/>
            <a:t> </a:t>
          </a:r>
          <a:endParaRPr lang="en-US" dirty="0"/>
        </a:p>
      </dgm:t>
    </dgm:pt>
    <dgm:pt modelId="{3E05E303-D7BA-4088-8AC1-C28BF6210D44}" type="sibTrans" cxnId="{99969D8F-2A3D-4CC0-BBA5-6BC2A6E3DFB6}">
      <dgm:prSet/>
      <dgm:spPr/>
      <dgm:t>
        <a:bodyPr/>
        <a:lstStyle/>
        <a:p>
          <a:endParaRPr lang="en-US"/>
        </a:p>
      </dgm:t>
    </dgm:pt>
    <dgm:pt modelId="{4C62DC7D-E9D7-4019-8A5B-95CEBF2A74A1}" type="parTrans" cxnId="{99969D8F-2A3D-4CC0-BBA5-6BC2A6E3DFB6}">
      <dgm:prSet/>
      <dgm:spPr/>
      <dgm:t>
        <a:bodyPr/>
        <a:lstStyle/>
        <a:p>
          <a:endParaRPr lang="en-US"/>
        </a:p>
      </dgm:t>
    </dgm:pt>
    <dgm:pt modelId="{B7538DFA-CA33-4000-B3DA-59F0DF324D16}">
      <dgm:prSet phldrT="[Text]"/>
      <dgm:spPr>
        <a:solidFill>
          <a:schemeClr val="accent1"/>
        </a:solidFill>
        <a:ln>
          <a:solidFill>
            <a:schemeClr val="accent1"/>
          </a:solidFill>
        </a:ln>
      </dgm:spPr>
      <dgm:t>
        <a:bodyPr/>
        <a:lstStyle/>
        <a:p>
          <a:r>
            <a:rPr lang="en-US"/>
            <a:t> </a:t>
          </a:r>
          <a:endParaRPr lang="en-US" dirty="0"/>
        </a:p>
      </dgm:t>
    </dgm:pt>
    <dgm:pt modelId="{78BC84AD-8B14-46C3-9D02-7DD226A8B375}" type="sibTrans" cxnId="{79B3A161-3344-43DB-BA95-07836E71D3AC}">
      <dgm:prSet/>
      <dgm:spPr/>
      <dgm:t>
        <a:bodyPr/>
        <a:lstStyle/>
        <a:p>
          <a:endParaRPr lang="en-US"/>
        </a:p>
      </dgm:t>
    </dgm:pt>
    <dgm:pt modelId="{D8944429-4FCF-4281-84CD-572277592984}" type="parTrans" cxnId="{79B3A161-3344-43DB-BA95-07836E71D3AC}">
      <dgm:prSet/>
      <dgm:spPr/>
      <dgm:t>
        <a:bodyPr/>
        <a:lstStyle/>
        <a:p>
          <a:endParaRPr lang="en-US"/>
        </a:p>
      </dgm:t>
    </dgm:pt>
    <dgm:pt modelId="{04BEE055-08B7-4315-A396-6034B01CFB51}">
      <dgm:prSet phldrT="[Text]"/>
      <dgm:spPr>
        <a:solidFill>
          <a:schemeClr val="accent1"/>
        </a:solidFill>
        <a:ln>
          <a:solidFill>
            <a:schemeClr val="accent1"/>
          </a:solidFill>
        </a:ln>
      </dgm:spPr>
      <dgm:t>
        <a:bodyPr/>
        <a:lstStyle/>
        <a:p>
          <a:r>
            <a:rPr lang="en-US"/>
            <a:t> </a:t>
          </a:r>
          <a:endParaRPr lang="en-US" dirty="0"/>
        </a:p>
      </dgm:t>
    </dgm:pt>
    <dgm:pt modelId="{FAB61B19-F08A-4FB2-9D48-BBEE686FBAE4}" type="sibTrans" cxnId="{DB999279-4B04-4688-B3E3-90E90E06A28D}">
      <dgm:prSet/>
      <dgm:spPr/>
      <dgm:t>
        <a:bodyPr/>
        <a:lstStyle/>
        <a:p>
          <a:endParaRPr lang="en-US"/>
        </a:p>
      </dgm:t>
    </dgm:pt>
    <dgm:pt modelId="{B196120A-F00B-4327-AA51-F21EC959B98C}" type="parTrans" cxnId="{DB999279-4B04-4688-B3E3-90E90E06A28D}">
      <dgm:prSet/>
      <dgm:spPr/>
      <dgm:t>
        <a:bodyPr/>
        <a:lstStyle/>
        <a:p>
          <a:endParaRPr lang="en-US"/>
        </a:p>
      </dgm:t>
    </dgm:pt>
    <dgm:pt modelId="{6548E7D9-07C8-4038-8138-CBDD63CA47B9}">
      <dgm:prSet phldrT="[Text]"/>
      <dgm:spPr/>
      <dgm:t>
        <a:bodyPr/>
        <a:lstStyle/>
        <a:p>
          <a:r>
            <a:rPr lang="en-US" dirty="0"/>
            <a:t>INTENT</a:t>
          </a:r>
        </a:p>
      </dgm:t>
    </dgm:pt>
    <dgm:pt modelId="{00FD3EDC-E484-4781-B873-B0999C868301}" type="sibTrans" cxnId="{85BA8B0E-0C46-49D6-A3CF-C3AA83851D5A}">
      <dgm:prSet/>
      <dgm:spPr/>
      <dgm:t>
        <a:bodyPr/>
        <a:lstStyle/>
        <a:p>
          <a:endParaRPr lang="en-US"/>
        </a:p>
      </dgm:t>
    </dgm:pt>
    <dgm:pt modelId="{797E46F7-C2DE-45B2-A3C0-05DADA64B9E7}" type="parTrans" cxnId="{85BA8B0E-0C46-49D6-A3CF-C3AA83851D5A}">
      <dgm:prSet/>
      <dgm:spPr/>
      <dgm:t>
        <a:bodyPr/>
        <a:lstStyle/>
        <a:p>
          <a:endParaRPr lang="en-US"/>
        </a:p>
      </dgm:t>
    </dgm:pt>
    <dgm:pt modelId="{2DDB18E6-D57F-4F1A-8CAF-7B519B19CB0F}" type="pres">
      <dgm:prSet presAssocID="{E12C3B74-4B82-42B1-B4F7-C637A0AE02AF}" presName="linearFlow" presStyleCnt="0">
        <dgm:presLayoutVars>
          <dgm:dir/>
          <dgm:animLvl val="lvl"/>
          <dgm:resizeHandles val="exact"/>
        </dgm:presLayoutVars>
      </dgm:prSet>
      <dgm:spPr/>
    </dgm:pt>
    <dgm:pt modelId="{00AF0887-B1EB-4004-A880-1EE838B6BC85}" type="pres">
      <dgm:prSet presAssocID="{A2D7CA6E-C1FD-4B0B-8C1E-2A05E9F521BC}" presName="composite" presStyleCnt="0"/>
      <dgm:spPr/>
    </dgm:pt>
    <dgm:pt modelId="{E6816ADF-93EB-43F6-BB05-403DF83E28D7}" type="pres">
      <dgm:prSet presAssocID="{A2D7CA6E-C1FD-4B0B-8C1E-2A05E9F521BC}" presName="parentText" presStyleLbl="alignNode1" presStyleIdx="0" presStyleCnt="4">
        <dgm:presLayoutVars>
          <dgm:chMax val="1"/>
          <dgm:bulletEnabled val="1"/>
        </dgm:presLayoutVars>
      </dgm:prSet>
      <dgm:spPr/>
    </dgm:pt>
    <dgm:pt modelId="{FE9CAAA9-1838-43CD-8A9D-A93D480D6A62}" type="pres">
      <dgm:prSet presAssocID="{A2D7CA6E-C1FD-4B0B-8C1E-2A05E9F521BC}" presName="descendantText" presStyleLbl="alignAcc1" presStyleIdx="0" presStyleCnt="4">
        <dgm:presLayoutVars>
          <dgm:bulletEnabled val="1"/>
        </dgm:presLayoutVars>
      </dgm:prSet>
      <dgm:spPr/>
    </dgm:pt>
    <dgm:pt modelId="{BB3F943F-B6C9-43EC-9BC6-D7FE99CD0AE1}" type="pres">
      <dgm:prSet presAssocID="{D7ECE0ED-DD8B-4927-BC80-7A7FD36C64AF}" presName="sp" presStyleCnt="0"/>
      <dgm:spPr/>
    </dgm:pt>
    <dgm:pt modelId="{556D0BE8-F2CE-4A5B-9332-31480D4DFBCC}" type="pres">
      <dgm:prSet presAssocID="{B7538DFA-CA33-4000-B3DA-59F0DF324D16}" presName="composite" presStyleCnt="0"/>
      <dgm:spPr/>
    </dgm:pt>
    <dgm:pt modelId="{76C00597-2D25-468D-AB11-4E940AD1539E}" type="pres">
      <dgm:prSet presAssocID="{B7538DFA-CA33-4000-B3DA-59F0DF324D16}" presName="parentText" presStyleLbl="alignNode1" presStyleIdx="1" presStyleCnt="4">
        <dgm:presLayoutVars>
          <dgm:chMax val="1"/>
          <dgm:bulletEnabled val="1"/>
        </dgm:presLayoutVars>
      </dgm:prSet>
      <dgm:spPr/>
    </dgm:pt>
    <dgm:pt modelId="{6205B847-BCD2-40A0-85F9-5BCB93B2EB56}" type="pres">
      <dgm:prSet presAssocID="{B7538DFA-CA33-4000-B3DA-59F0DF324D16}" presName="descendantText" presStyleLbl="alignAcc1" presStyleIdx="1" presStyleCnt="4">
        <dgm:presLayoutVars>
          <dgm:bulletEnabled val="1"/>
        </dgm:presLayoutVars>
      </dgm:prSet>
      <dgm:spPr/>
    </dgm:pt>
    <dgm:pt modelId="{7AE34D2F-EF7D-408B-8787-F5E5950F848D}" type="pres">
      <dgm:prSet presAssocID="{78BC84AD-8B14-46C3-9D02-7DD226A8B375}" presName="sp" presStyleCnt="0"/>
      <dgm:spPr/>
    </dgm:pt>
    <dgm:pt modelId="{726C7703-6C00-4EC1-94AA-5612CBA749F6}" type="pres">
      <dgm:prSet presAssocID="{04BEE055-08B7-4315-A396-6034B01CFB51}" presName="composite" presStyleCnt="0"/>
      <dgm:spPr/>
    </dgm:pt>
    <dgm:pt modelId="{666D9DEE-EAB6-409C-A485-7BD04CA512C4}" type="pres">
      <dgm:prSet presAssocID="{04BEE055-08B7-4315-A396-6034B01CFB51}" presName="parentText" presStyleLbl="alignNode1" presStyleIdx="2" presStyleCnt="4">
        <dgm:presLayoutVars>
          <dgm:chMax val="1"/>
          <dgm:bulletEnabled val="1"/>
        </dgm:presLayoutVars>
      </dgm:prSet>
      <dgm:spPr/>
    </dgm:pt>
    <dgm:pt modelId="{65D4439A-6A8D-4709-B053-9932DC131977}" type="pres">
      <dgm:prSet presAssocID="{04BEE055-08B7-4315-A396-6034B01CFB51}" presName="descendantText" presStyleLbl="alignAcc1" presStyleIdx="2" presStyleCnt="4">
        <dgm:presLayoutVars>
          <dgm:bulletEnabled val="1"/>
        </dgm:presLayoutVars>
      </dgm:prSet>
      <dgm:spPr/>
    </dgm:pt>
    <dgm:pt modelId="{1A63D63A-6A32-46D7-8C5A-5FD91CA19204}" type="pres">
      <dgm:prSet presAssocID="{FAB61B19-F08A-4FB2-9D48-BBEE686FBAE4}" presName="sp" presStyleCnt="0"/>
      <dgm:spPr/>
    </dgm:pt>
    <dgm:pt modelId="{02C55952-128D-4485-B62D-EB6728385FDC}" type="pres">
      <dgm:prSet presAssocID="{2DE084C9-7A35-4FE6-BEAF-A93CFE18792C}" presName="composite" presStyleCnt="0"/>
      <dgm:spPr/>
    </dgm:pt>
    <dgm:pt modelId="{C7551B63-2332-478B-96C8-9DFE20F4C47A}" type="pres">
      <dgm:prSet presAssocID="{2DE084C9-7A35-4FE6-BEAF-A93CFE18792C}" presName="parentText" presStyleLbl="alignNode1" presStyleIdx="3" presStyleCnt="4">
        <dgm:presLayoutVars>
          <dgm:chMax val="1"/>
          <dgm:bulletEnabled val="1"/>
        </dgm:presLayoutVars>
      </dgm:prSet>
      <dgm:spPr/>
    </dgm:pt>
    <dgm:pt modelId="{5756BF03-5577-4BEA-A14C-95616D47E7CA}" type="pres">
      <dgm:prSet presAssocID="{2DE084C9-7A35-4FE6-BEAF-A93CFE18792C}" presName="descendantText" presStyleLbl="alignAcc1" presStyleIdx="3" presStyleCnt="4" custLinFactNeighborX="-617" custLinFactNeighborY="5301">
        <dgm:presLayoutVars>
          <dgm:bulletEnabled val="1"/>
        </dgm:presLayoutVars>
      </dgm:prSet>
      <dgm:spPr/>
    </dgm:pt>
  </dgm:ptLst>
  <dgm:cxnLst>
    <dgm:cxn modelId="{85BA8B0E-0C46-49D6-A3CF-C3AA83851D5A}" srcId="{A2D7CA6E-C1FD-4B0B-8C1E-2A05E9F521BC}" destId="{6548E7D9-07C8-4038-8138-CBDD63CA47B9}" srcOrd="0" destOrd="0" parTransId="{797E46F7-C2DE-45B2-A3C0-05DADA64B9E7}" sibTransId="{00FD3EDC-E484-4781-B873-B0999C868301}"/>
    <dgm:cxn modelId="{F58F175D-9C47-44D3-9EC8-7DC1C047B126}" type="presOf" srcId="{B63AA5DD-EF12-47B8-8020-134D369F6396}" destId="{6205B847-BCD2-40A0-85F9-5BCB93B2EB56}" srcOrd="0" destOrd="0" presId="urn:microsoft.com/office/officeart/2005/8/layout/chevron2"/>
    <dgm:cxn modelId="{79B3A161-3344-43DB-BA95-07836E71D3AC}" srcId="{E12C3B74-4B82-42B1-B4F7-C637A0AE02AF}" destId="{B7538DFA-CA33-4000-B3DA-59F0DF324D16}" srcOrd="1" destOrd="0" parTransId="{D8944429-4FCF-4281-84CD-572277592984}" sibTransId="{78BC84AD-8B14-46C3-9D02-7DD226A8B375}"/>
    <dgm:cxn modelId="{F058D365-DE9D-4703-85E8-746CF5086830}" type="presOf" srcId="{FED45B64-95B5-4FF7-9AA6-C752D49B9171}" destId="{5756BF03-5577-4BEA-A14C-95616D47E7CA}" srcOrd="0" destOrd="0" presId="urn:microsoft.com/office/officeart/2005/8/layout/chevron2"/>
    <dgm:cxn modelId="{ED780C6D-28BB-4C13-BBC2-002D2AFE52CD}" type="presOf" srcId="{2DE084C9-7A35-4FE6-BEAF-A93CFE18792C}" destId="{C7551B63-2332-478B-96C8-9DFE20F4C47A}" srcOrd="0" destOrd="0" presId="urn:microsoft.com/office/officeart/2005/8/layout/chevron2"/>
    <dgm:cxn modelId="{8C721655-4194-4C2F-A17A-B268E2905A62}" type="presOf" srcId="{04BEE055-08B7-4315-A396-6034B01CFB51}" destId="{666D9DEE-EAB6-409C-A485-7BD04CA512C4}" srcOrd="0" destOrd="0" presId="urn:microsoft.com/office/officeart/2005/8/layout/chevron2"/>
    <dgm:cxn modelId="{DB999279-4B04-4688-B3E3-90E90E06A28D}" srcId="{E12C3B74-4B82-42B1-B4F7-C637A0AE02AF}" destId="{04BEE055-08B7-4315-A396-6034B01CFB51}" srcOrd="2" destOrd="0" parTransId="{B196120A-F00B-4327-AA51-F21EC959B98C}" sibTransId="{FAB61B19-F08A-4FB2-9D48-BBEE686FBAE4}"/>
    <dgm:cxn modelId="{D8DFA28C-7D9B-4BC1-BBDC-3BE9212964C9}" type="presOf" srcId="{B4860769-511C-4C30-92E6-D437CAF21484}" destId="{65D4439A-6A8D-4709-B053-9932DC131977}" srcOrd="0" destOrd="0" presId="urn:microsoft.com/office/officeart/2005/8/layout/chevron2"/>
    <dgm:cxn modelId="{0D449E8E-0843-4E7C-98A6-B830C74393B5}" type="presOf" srcId="{E12C3B74-4B82-42B1-B4F7-C637A0AE02AF}" destId="{2DDB18E6-D57F-4F1A-8CAF-7B519B19CB0F}" srcOrd="0" destOrd="0" presId="urn:microsoft.com/office/officeart/2005/8/layout/chevron2"/>
    <dgm:cxn modelId="{99969D8F-2A3D-4CC0-BBA5-6BC2A6E3DFB6}" srcId="{E12C3B74-4B82-42B1-B4F7-C637A0AE02AF}" destId="{2DE084C9-7A35-4FE6-BEAF-A93CFE18792C}" srcOrd="3" destOrd="0" parTransId="{4C62DC7D-E9D7-4019-8A5B-95CEBF2A74A1}" sibTransId="{3E05E303-D7BA-4088-8AC1-C28BF6210D44}"/>
    <dgm:cxn modelId="{9A094D9A-2AB6-47A9-931F-205E0F5CC9C7}" srcId="{E12C3B74-4B82-42B1-B4F7-C637A0AE02AF}" destId="{A2D7CA6E-C1FD-4B0B-8C1E-2A05E9F521BC}" srcOrd="0" destOrd="0" parTransId="{A9D75866-3F88-4A36-8B2F-D2403787998C}" sibTransId="{D7ECE0ED-DD8B-4927-BC80-7A7FD36C64AF}"/>
    <dgm:cxn modelId="{0C1CBC9D-A4B7-4D1C-8F3D-38EC7EC58599}" type="presOf" srcId="{6548E7D9-07C8-4038-8138-CBDD63CA47B9}" destId="{FE9CAAA9-1838-43CD-8A9D-A93D480D6A62}" srcOrd="0" destOrd="0" presId="urn:microsoft.com/office/officeart/2005/8/layout/chevron2"/>
    <dgm:cxn modelId="{A4F1D5C1-ACAB-43E9-9EF1-338E6C28505A}" type="presOf" srcId="{A2D7CA6E-C1FD-4B0B-8C1E-2A05E9F521BC}" destId="{E6816ADF-93EB-43F6-BB05-403DF83E28D7}" srcOrd="0" destOrd="0" presId="urn:microsoft.com/office/officeart/2005/8/layout/chevron2"/>
    <dgm:cxn modelId="{CC6BD8CC-6C39-432B-B9A9-03531BB5CA2F}" srcId="{2DE084C9-7A35-4FE6-BEAF-A93CFE18792C}" destId="{FED45B64-95B5-4FF7-9AA6-C752D49B9171}" srcOrd="0" destOrd="0" parTransId="{F7349E4A-ED5B-4F1A-BF85-AE9410EE119C}" sibTransId="{A93290BA-86CB-4E73-8F33-02A9FC9E259D}"/>
    <dgm:cxn modelId="{AD3C18D1-4AA6-424B-8A63-DF99E7AA00CB}" srcId="{04BEE055-08B7-4315-A396-6034B01CFB51}" destId="{B4860769-511C-4C30-92E6-D437CAF21484}" srcOrd="0" destOrd="0" parTransId="{5ADC6946-EA73-42A7-BCFA-14A77DB5C573}" sibTransId="{2F9A50B0-48E5-4B28-A848-0FB1EEEAD9E0}"/>
    <dgm:cxn modelId="{65B1DBDD-72B3-4607-9381-F36E387791F4}" srcId="{B7538DFA-CA33-4000-B3DA-59F0DF324D16}" destId="{B63AA5DD-EF12-47B8-8020-134D369F6396}" srcOrd="0" destOrd="0" parTransId="{1D0B7AFF-348D-4E21-8C65-0CCBECA493B8}" sibTransId="{BA6F8C71-D71B-48A3-87DA-59AC0FBC45B1}"/>
    <dgm:cxn modelId="{214EEAFB-D320-423C-9066-BE4927060CB2}" type="presOf" srcId="{B7538DFA-CA33-4000-B3DA-59F0DF324D16}" destId="{76C00597-2D25-468D-AB11-4E940AD1539E}" srcOrd="0" destOrd="0" presId="urn:microsoft.com/office/officeart/2005/8/layout/chevron2"/>
    <dgm:cxn modelId="{CF1D1F7A-13A6-4E13-931C-65AFDA60C7D8}" type="presParOf" srcId="{2DDB18E6-D57F-4F1A-8CAF-7B519B19CB0F}" destId="{00AF0887-B1EB-4004-A880-1EE838B6BC85}" srcOrd="0" destOrd="0" presId="urn:microsoft.com/office/officeart/2005/8/layout/chevron2"/>
    <dgm:cxn modelId="{36BBED6B-C3E1-4A07-965D-3BFAC03AB84F}" type="presParOf" srcId="{00AF0887-B1EB-4004-A880-1EE838B6BC85}" destId="{E6816ADF-93EB-43F6-BB05-403DF83E28D7}" srcOrd="0" destOrd="0" presId="urn:microsoft.com/office/officeart/2005/8/layout/chevron2"/>
    <dgm:cxn modelId="{6F0C1328-6D66-47CA-B2B7-B2F3704652D7}" type="presParOf" srcId="{00AF0887-B1EB-4004-A880-1EE838B6BC85}" destId="{FE9CAAA9-1838-43CD-8A9D-A93D480D6A62}" srcOrd="1" destOrd="0" presId="urn:microsoft.com/office/officeart/2005/8/layout/chevron2"/>
    <dgm:cxn modelId="{2BC0132B-1921-4CCE-8607-72DBB5C86297}" type="presParOf" srcId="{2DDB18E6-D57F-4F1A-8CAF-7B519B19CB0F}" destId="{BB3F943F-B6C9-43EC-9BC6-D7FE99CD0AE1}" srcOrd="1" destOrd="0" presId="urn:microsoft.com/office/officeart/2005/8/layout/chevron2"/>
    <dgm:cxn modelId="{0A73FDB8-85AB-4990-B481-0041131C01C1}" type="presParOf" srcId="{2DDB18E6-D57F-4F1A-8CAF-7B519B19CB0F}" destId="{556D0BE8-F2CE-4A5B-9332-31480D4DFBCC}" srcOrd="2" destOrd="0" presId="urn:microsoft.com/office/officeart/2005/8/layout/chevron2"/>
    <dgm:cxn modelId="{A1081F76-055B-4684-BB9B-18D5E3306B76}" type="presParOf" srcId="{556D0BE8-F2CE-4A5B-9332-31480D4DFBCC}" destId="{76C00597-2D25-468D-AB11-4E940AD1539E}" srcOrd="0" destOrd="0" presId="urn:microsoft.com/office/officeart/2005/8/layout/chevron2"/>
    <dgm:cxn modelId="{AF979D54-74DF-474B-B7EE-AD62F82D50EC}" type="presParOf" srcId="{556D0BE8-F2CE-4A5B-9332-31480D4DFBCC}" destId="{6205B847-BCD2-40A0-85F9-5BCB93B2EB56}" srcOrd="1" destOrd="0" presId="urn:microsoft.com/office/officeart/2005/8/layout/chevron2"/>
    <dgm:cxn modelId="{B18884D2-9166-4105-AA9A-C97CBAB1DC7B}" type="presParOf" srcId="{2DDB18E6-D57F-4F1A-8CAF-7B519B19CB0F}" destId="{7AE34D2F-EF7D-408B-8787-F5E5950F848D}" srcOrd="3" destOrd="0" presId="urn:microsoft.com/office/officeart/2005/8/layout/chevron2"/>
    <dgm:cxn modelId="{9CCDBDA2-075D-4969-8EF0-13E926A1A6EF}" type="presParOf" srcId="{2DDB18E6-D57F-4F1A-8CAF-7B519B19CB0F}" destId="{726C7703-6C00-4EC1-94AA-5612CBA749F6}" srcOrd="4" destOrd="0" presId="urn:microsoft.com/office/officeart/2005/8/layout/chevron2"/>
    <dgm:cxn modelId="{B50BCE59-3CC2-49FB-AF98-89F80486F6AA}" type="presParOf" srcId="{726C7703-6C00-4EC1-94AA-5612CBA749F6}" destId="{666D9DEE-EAB6-409C-A485-7BD04CA512C4}" srcOrd="0" destOrd="0" presId="urn:microsoft.com/office/officeart/2005/8/layout/chevron2"/>
    <dgm:cxn modelId="{DE2277CE-D376-4208-946B-0851A1269E2D}" type="presParOf" srcId="{726C7703-6C00-4EC1-94AA-5612CBA749F6}" destId="{65D4439A-6A8D-4709-B053-9932DC131977}" srcOrd="1" destOrd="0" presId="urn:microsoft.com/office/officeart/2005/8/layout/chevron2"/>
    <dgm:cxn modelId="{18F031C6-5793-4142-9570-B1E8E9EE08F9}" type="presParOf" srcId="{2DDB18E6-D57F-4F1A-8CAF-7B519B19CB0F}" destId="{1A63D63A-6A32-46D7-8C5A-5FD91CA19204}" srcOrd="5" destOrd="0" presId="urn:microsoft.com/office/officeart/2005/8/layout/chevron2"/>
    <dgm:cxn modelId="{6DA6C606-3F7F-498D-BE42-302F9FF857EF}" type="presParOf" srcId="{2DDB18E6-D57F-4F1A-8CAF-7B519B19CB0F}" destId="{02C55952-128D-4485-B62D-EB6728385FDC}" srcOrd="6" destOrd="0" presId="urn:microsoft.com/office/officeart/2005/8/layout/chevron2"/>
    <dgm:cxn modelId="{523A6D89-C785-47F0-866E-FDE6ECA4B7CF}" type="presParOf" srcId="{02C55952-128D-4485-B62D-EB6728385FDC}" destId="{C7551B63-2332-478B-96C8-9DFE20F4C47A}" srcOrd="0" destOrd="0" presId="urn:microsoft.com/office/officeart/2005/8/layout/chevron2"/>
    <dgm:cxn modelId="{2B932298-FB6B-4F61-95B8-0BC6A1536DB0}" type="presParOf" srcId="{02C55952-128D-4485-B62D-EB6728385FDC}" destId="{5756BF03-5577-4BEA-A14C-95616D47E7C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B7082E0-F925-440D-B48D-DCD5238A0DEE}" type="doc">
      <dgm:prSet loTypeId="urn:microsoft.com/office/officeart/2005/8/layout/venn1" loCatId="relationship" qsTypeId="urn:microsoft.com/office/officeart/2005/8/quickstyle/simple1" qsCatId="simple" csTypeId="urn:microsoft.com/office/officeart/2005/8/colors/accent1_2" csCatId="accent1" phldr="1"/>
      <dgm:spPr/>
    </dgm:pt>
    <dgm:pt modelId="{10ED708E-3DDA-48FA-86B3-79E396DE2DCF}">
      <dgm:prSet phldrT="[Text]"/>
      <dgm:spPr>
        <a:solidFill>
          <a:srgbClr val="FF0000">
            <a:alpha val="50000"/>
          </a:srgbClr>
        </a:solidFill>
      </dgm:spPr>
      <dgm:t>
        <a:bodyPr/>
        <a:lstStyle/>
        <a:p>
          <a:r>
            <a:rPr lang="en-US" dirty="0">
              <a:solidFill>
                <a:schemeClr val="bg1"/>
              </a:solidFill>
            </a:rPr>
            <a:t>Exploration</a:t>
          </a:r>
        </a:p>
      </dgm:t>
    </dgm:pt>
    <dgm:pt modelId="{50FA505F-CBD9-4FB7-903A-C393140061D3}" type="parTrans" cxnId="{11F2E59B-FB11-4225-81AC-04D6471651BB}">
      <dgm:prSet/>
      <dgm:spPr/>
      <dgm:t>
        <a:bodyPr/>
        <a:lstStyle/>
        <a:p>
          <a:endParaRPr lang="en-US">
            <a:solidFill>
              <a:schemeClr val="bg1"/>
            </a:solidFill>
          </a:endParaRPr>
        </a:p>
      </dgm:t>
    </dgm:pt>
    <dgm:pt modelId="{51BFA86A-3107-4F93-9991-BE82FFC12877}" type="sibTrans" cxnId="{11F2E59B-FB11-4225-81AC-04D6471651BB}">
      <dgm:prSet/>
      <dgm:spPr/>
      <dgm:t>
        <a:bodyPr/>
        <a:lstStyle/>
        <a:p>
          <a:endParaRPr lang="en-US">
            <a:solidFill>
              <a:schemeClr val="bg1"/>
            </a:solidFill>
          </a:endParaRPr>
        </a:p>
      </dgm:t>
    </dgm:pt>
    <dgm:pt modelId="{9923353A-D1C2-401C-91A4-0E6BD35D4014}">
      <dgm:prSet phldrT="[Text]"/>
      <dgm:spPr>
        <a:solidFill>
          <a:srgbClr val="92D050">
            <a:alpha val="50000"/>
          </a:srgbClr>
        </a:solidFill>
      </dgm:spPr>
      <dgm:t>
        <a:bodyPr/>
        <a:lstStyle/>
        <a:p>
          <a:r>
            <a:rPr lang="en-US" dirty="0">
              <a:solidFill>
                <a:schemeClr val="bg1"/>
              </a:solidFill>
            </a:rPr>
            <a:t>Communication</a:t>
          </a:r>
        </a:p>
      </dgm:t>
    </dgm:pt>
    <dgm:pt modelId="{055799D1-2335-4A1F-8CDF-09190F5BA16F}" type="parTrans" cxnId="{98A49DCD-CB5D-4742-A2AD-3004EF8DF90F}">
      <dgm:prSet/>
      <dgm:spPr/>
      <dgm:t>
        <a:bodyPr/>
        <a:lstStyle/>
        <a:p>
          <a:endParaRPr lang="en-US">
            <a:solidFill>
              <a:schemeClr val="bg1"/>
            </a:solidFill>
          </a:endParaRPr>
        </a:p>
      </dgm:t>
    </dgm:pt>
    <dgm:pt modelId="{DE0B1A42-C30A-46DF-9E83-8E925B5CFEE1}" type="sibTrans" cxnId="{98A49DCD-CB5D-4742-A2AD-3004EF8DF90F}">
      <dgm:prSet/>
      <dgm:spPr/>
      <dgm:t>
        <a:bodyPr/>
        <a:lstStyle/>
        <a:p>
          <a:endParaRPr lang="en-US">
            <a:solidFill>
              <a:schemeClr val="bg1"/>
            </a:solidFill>
          </a:endParaRPr>
        </a:p>
      </dgm:t>
    </dgm:pt>
    <dgm:pt modelId="{AB57EB48-CFBC-4453-B1F7-7306E3CD54CC}" type="pres">
      <dgm:prSet presAssocID="{1B7082E0-F925-440D-B48D-DCD5238A0DEE}" presName="compositeShape" presStyleCnt="0">
        <dgm:presLayoutVars>
          <dgm:chMax val="7"/>
          <dgm:dir/>
          <dgm:resizeHandles val="exact"/>
        </dgm:presLayoutVars>
      </dgm:prSet>
      <dgm:spPr/>
    </dgm:pt>
    <dgm:pt modelId="{01242ED1-2C37-4951-9C73-7C8104E0164C}" type="pres">
      <dgm:prSet presAssocID="{10ED708E-3DDA-48FA-86B3-79E396DE2DCF}" presName="circ1" presStyleLbl="vennNode1" presStyleIdx="0" presStyleCnt="2"/>
      <dgm:spPr/>
    </dgm:pt>
    <dgm:pt modelId="{AD6CEE52-8737-4B7D-AADF-F54B220E69D4}" type="pres">
      <dgm:prSet presAssocID="{10ED708E-3DDA-48FA-86B3-79E396DE2DCF}" presName="circ1Tx" presStyleLbl="revTx" presStyleIdx="0" presStyleCnt="0">
        <dgm:presLayoutVars>
          <dgm:chMax val="0"/>
          <dgm:chPref val="0"/>
          <dgm:bulletEnabled val="1"/>
        </dgm:presLayoutVars>
      </dgm:prSet>
      <dgm:spPr/>
    </dgm:pt>
    <dgm:pt modelId="{A1C0490F-17BD-4072-8C60-E45DEC5B1484}" type="pres">
      <dgm:prSet presAssocID="{9923353A-D1C2-401C-91A4-0E6BD35D4014}" presName="circ2" presStyleLbl="vennNode1" presStyleIdx="1" presStyleCnt="2" custLinFactNeighborX="282"/>
      <dgm:spPr/>
    </dgm:pt>
    <dgm:pt modelId="{E09D16D3-2071-46D9-981C-B44DF9C0FFBB}" type="pres">
      <dgm:prSet presAssocID="{9923353A-D1C2-401C-91A4-0E6BD35D4014}" presName="circ2Tx" presStyleLbl="revTx" presStyleIdx="0" presStyleCnt="0">
        <dgm:presLayoutVars>
          <dgm:chMax val="0"/>
          <dgm:chPref val="0"/>
          <dgm:bulletEnabled val="1"/>
        </dgm:presLayoutVars>
      </dgm:prSet>
      <dgm:spPr/>
    </dgm:pt>
  </dgm:ptLst>
  <dgm:cxnLst>
    <dgm:cxn modelId="{93133B7C-87DC-41ED-9880-9601143BC960}" type="presOf" srcId="{9923353A-D1C2-401C-91A4-0E6BD35D4014}" destId="{E09D16D3-2071-46D9-981C-B44DF9C0FFBB}" srcOrd="1" destOrd="0" presId="urn:microsoft.com/office/officeart/2005/8/layout/venn1"/>
    <dgm:cxn modelId="{11F2E59B-FB11-4225-81AC-04D6471651BB}" srcId="{1B7082E0-F925-440D-B48D-DCD5238A0DEE}" destId="{10ED708E-3DDA-48FA-86B3-79E396DE2DCF}" srcOrd="0" destOrd="0" parTransId="{50FA505F-CBD9-4FB7-903A-C393140061D3}" sibTransId="{51BFA86A-3107-4F93-9991-BE82FFC12877}"/>
    <dgm:cxn modelId="{3993A5A3-AECA-46AD-95D5-58BE8C6BFBE3}" type="presOf" srcId="{10ED708E-3DDA-48FA-86B3-79E396DE2DCF}" destId="{01242ED1-2C37-4951-9C73-7C8104E0164C}" srcOrd="0" destOrd="0" presId="urn:microsoft.com/office/officeart/2005/8/layout/venn1"/>
    <dgm:cxn modelId="{16F29BA9-BA67-47F3-B2DC-3537E4B196F2}" type="presOf" srcId="{10ED708E-3DDA-48FA-86B3-79E396DE2DCF}" destId="{AD6CEE52-8737-4B7D-AADF-F54B220E69D4}" srcOrd="1" destOrd="0" presId="urn:microsoft.com/office/officeart/2005/8/layout/venn1"/>
    <dgm:cxn modelId="{20E1A4C3-9B4D-47A9-9D7C-5BB549D328FC}" type="presOf" srcId="{9923353A-D1C2-401C-91A4-0E6BD35D4014}" destId="{A1C0490F-17BD-4072-8C60-E45DEC5B1484}" srcOrd="0" destOrd="0" presId="urn:microsoft.com/office/officeart/2005/8/layout/venn1"/>
    <dgm:cxn modelId="{98A49DCD-CB5D-4742-A2AD-3004EF8DF90F}" srcId="{1B7082E0-F925-440D-B48D-DCD5238A0DEE}" destId="{9923353A-D1C2-401C-91A4-0E6BD35D4014}" srcOrd="1" destOrd="0" parTransId="{055799D1-2335-4A1F-8CDF-09190F5BA16F}" sibTransId="{DE0B1A42-C30A-46DF-9E83-8E925B5CFEE1}"/>
    <dgm:cxn modelId="{839B54E5-BDEA-45FE-9D99-C6C8CDFF93B1}" type="presOf" srcId="{1B7082E0-F925-440D-B48D-DCD5238A0DEE}" destId="{AB57EB48-CFBC-4453-B1F7-7306E3CD54CC}" srcOrd="0" destOrd="0" presId="urn:microsoft.com/office/officeart/2005/8/layout/venn1"/>
    <dgm:cxn modelId="{AC79ED3E-E072-4A75-AA68-B29CF55D400C}" type="presParOf" srcId="{AB57EB48-CFBC-4453-B1F7-7306E3CD54CC}" destId="{01242ED1-2C37-4951-9C73-7C8104E0164C}" srcOrd="0" destOrd="0" presId="urn:microsoft.com/office/officeart/2005/8/layout/venn1"/>
    <dgm:cxn modelId="{4FD9A820-AC2A-4F55-98D0-A18204B60A13}" type="presParOf" srcId="{AB57EB48-CFBC-4453-B1F7-7306E3CD54CC}" destId="{AD6CEE52-8737-4B7D-AADF-F54B220E69D4}" srcOrd="1" destOrd="0" presId="urn:microsoft.com/office/officeart/2005/8/layout/venn1"/>
    <dgm:cxn modelId="{D3127232-B3DD-4AEB-95BE-4A6998E74BE1}" type="presParOf" srcId="{AB57EB48-CFBC-4453-B1F7-7306E3CD54CC}" destId="{A1C0490F-17BD-4072-8C60-E45DEC5B1484}" srcOrd="2" destOrd="0" presId="urn:microsoft.com/office/officeart/2005/8/layout/venn1"/>
    <dgm:cxn modelId="{B9C2F4A4-DD06-430A-992C-3A7490CFFFA9}" type="presParOf" srcId="{AB57EB48-CFBC-4453-B1F7-7306E3CD54CC}" destId="{E09D16D3-2071-46D9-981C-B44DF9C0FFBB}"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12C3B74-4B82-42B1-B4F7-C637A0AE02AF}"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A2D7CA6E-C1FD-4B0B-8C1E-2A05E9F521BC}">
      <dgm:prSet phldrT="[Text]"/>
      <dgm:spPr/>
      <dgm:t>
        <a:bodyPr/>
        <a:lstStyle/>
        <a:p>
          <a:endParaRPr lang="en-US" dirty="0"/>
        </a:p>
      </dgm:t>
    </dgm:pt>
    <dgm:pt modelId="{A9D75866-3F88-4A36-8B2F-D2403787998C}" type="parTrans" cxnId="{9A094D9A-2AB6-47A9-931F-205E0F5CC9C7}">
      <dgm:prSet/>
      <dgm:spPr/>
      <dgm:t>
        <a:bodyPr/>
        <a:lstStyle/>
        <a:p>
          <a:endParaRPr lang="en-US"/>
        </a:p>
      </dgm:t>
    </dgm:pt>
    <dgm:pt modelId="{D7ECE0ED-DD8B-4927-BC80-7A7FD36C64AF}" type="sibTrans" cxnId="{9A094D9A-2AB6-47A9-931F-205E0F5CC9C7}">
      <dgm:prSet/>
      <dgm:spPr/>
      <dgm:t>
        <a:bodyPr/>
        <a:lstStyle/>
        <a:p>
          <a:endParaRPr lang="en-US"/>
        </a:p>
      </dgm:t>
    </dgm:pt>
    <dgm:pt modelId="{B63AA5DD-EF12-47B8-8020-134D369F6396}">
      <dgm:prSet phldrT="[Text]"/>
      <dgm:spPr>
        <a:ln>
          <a:solidFill>
            <a:schemeClr val="accent1"/>
          </a:solidFill>
        </a:ln>
      </dgm:spPr>
      <dgm:t>
        <a:bodyPr/>
        <a:lstStyle/>
        <a:p>
          <a:r>
            <a:rPr lang="en-US" dirty="0"/>
            <a:t>TECHNIQUE SELECTION</a:t>
          </a:r>
        </a:p>
      </dgm:t>
    </dgm:pt>
    <dgm:pt modelId="{1D0B7AFF-348D-4E21-8C65-0CCBECA493B8}" type="parTrans" cxnId="{65B1DBDD-72B3-4607-9381-F36E387791F4}">
      <dgm:prSet/>
      <dgm:spPr/>
      <dgm:t>
        <a:bodyPr/>
        <a:lstStyle/>
        <a:p>
          <a:endParaRPr lang="en-US"/>
        </a:p>
      </dgm:t>
    </dgm:pt>
    <dgm:pt modelId="{BA6F8C71-D71B-48A3-87DA-59AC0FBC45B1}" type="sibTrans" cxnId="{65B1DBDD-72B3-4607-9381-F36E387791F4}">
      <dgm:prSet/>
      <dgm:spPr/>
      <dgm:t>
        <a:bodyPr/>
        <a:lstStyle/>
        <a:p>
          <a:endParaRPr lang="en-US"/>
        </a:p>
      </dgm:t>
    </dgm:pt>
    <dgm:pt modelId="{B4860769-511C-4C30-92E6-D437CAF21484}">
      <dgm:prSet phldrT="[Text]"/>
      <dgm:spPr>
        <a:ln>
          <a:solidFill>
            <a:schemeClr val="accent1"/>
          </a:solidFill>
        </a:ln>
      </dgm:spPr>
      <dgm:t>
        <a:bodyPr/>
        <a:lstStyle/>
        <a:p>
          <a:r>
            <a:rPr lang="en-US" dirty="0"/>
            <a:t>PRESENTATION</a:t>
          </a:r>
        </a:p>
      </dgm:t>
    </dgm:pt>
    <dgm:pt modelId="{5ADC6946-EA73-42A7-BCFA-14A77DB5C573}" type="parTrans" cxnId="{AD3C18D1-4AA6-424B-8A63-DF99E7AA00CB}">
      <dgm:prSet/>
      <dgm:spPr/>
      <dgm:t>
        <a:bodyPr/>
        <a:lstStyle/>
        <a:p>
          <a:endParaRPr lang="en-US"/>
        </a:p>
      </dgm:t>
    </dgm:pt>
    <dgm:pt modelId="{2F9A50B0-48E5-4B28-A848-0FB1EEEAD9E0}" type="sibTrans" cxnId="{AD3C18D1-4AA6-424B-8A63-DF99E7AA00CB}">
      <dgm:prSet/>
      <dgm:spPr/>
      <dgm:t>
        <a:bodyPr/>
        <a:lstStyle/>
        <a:p>
          <a:endParaRPr lang="en-US"/>
        </a:p>
      </dgm:t>
    </dgm:pt>
    <dgm:pt modelId="{FED45B64-95B5-4FF7-9AA6-C752D49B9171}">
      <dgm:prSet phldrT="[Text]"/>
      <dgm:spPr>
        <a:ln>
          <a:solidFill>
            <a:schemeClr val="accent1"/>
          </a:solidFill>
        </a:ln>
      </dgm:spPr>
      <dgm:t>
        <a:bodyPr/>
        <a:lstStyle/>
        <a:p>
          <a:r>
            <a:rPr lang="en-US" dirty="0"/>
            <a:t>TOOLS</a:t>
          </a:r>
        </a:p>
      </dgm:t>
    </dgm:pt>
    <dgm:pt modelId="{F7349E4A-ED5B-4F1A-BF85-AE9410EE119C}" type="parTrans" cxnId="{CC6BD8CC-6C39-432B-B9A9-03531BB5CA2F}">
      <dgm:prSet/>
      <dgm:spPr/>
      <dgm:t>
        <a:bodyPr/>
        <a:lstStyle/>
        <a:p>
          <a:endParaRPr lang="en-US"/>
        </a:p>
      </dgm:t>
    </dgm:pt>
    <dgm:pt modelId="{A93290BA-86CB-4E73-8F33-02A9FC9E259D}" type="sibTrans" cxnId="{CC6BD8CC-6C39-432B-B9A9-03531BB5CA2F}">
      <dgm:prSet/>
      <dgm:spPr/>
      <dgm:t>
        <a:bodyPr/>
        <a:lstStyle/>
        <a:p>
          <a:endParaRPr lang="en-US"/>
        </a:p>
      </dgm:t>
    </dgm:pt>
    <dgm:pt modelId="{2DE084C9-7A35-4FE6-BEAF-A93CFE18792C}">
      <dgm:prSet phldrT="[Text]"/>
      <dgm:spPr>
        <a:solidFill>
          <a:schemeClr val="accent1"/>
        </a:solidFill>
        <a:ln>
          <a:solidFill>
            <a:schemeClr val="accent1"/>
          </a:solidFill>
        </a:ln>
      </dgm:spPr>
      <dgm:t>
        <a:bodyPr/>
        <a:lstStyle/>
        <a:p>
          <a:r>
            <a:rPr lang="en-US"/>
            <a:t> </a:t>
          </a:r>
          <a:endParaRPr lang="en-US" dirty="0"/>
        </a:p>
      </dgm:t>
    </dgm:pt>
    <dgm:pt modelId="{3E05E303-D7BA-4088-8AC1-C28BF6210D44}" type="sibTrans" cxnId="{99969D8F-2A3D-4CC0-BBA5-6BC2A6E3DFB6}">
      <dgm:prSet/>
      <dgm:spPr/>
      <dgm:t>
        <a:bodyPr/>
        <a:lstStyle/>
        <a:p>
          <a:endParaRPr lang="en-US"/>
        </a:p>
      </dgm:t>
    </dgm:pt>
    <dgm:pt modelId="{4C62DC7D-E9D7-4019-8A5B-95CEBF2A74A1}" type="parTrans" cxnId="{99969D8F-2A3D-4CC0-BBA5-6BC2A6E3DFB6}">
      <dgm:prSet/>
      <dgm:spPr/>
      <dgm:t>
        <a:bodyPr/>
        <a:lstStyle/>
        <a:p>
          <a:endParaRPr lang="en-US"/>
        </a:p>
      </dgm:t>
    </dgm:pt>
    <dgm:pt modelId="{B7538DFA-CA33-4000-B3DA-59F0DF324D16}">
      <dgm:prSet phldrT="[Text]"/>
      <dgm:spPr>
        <a:solidFill>
          <a:schemeClr val="accent1"/>
        </a:solidFill>
        <a:ln>
          <a:solidFill>
            <a:schemeClr val="accent1"/>
          </a:solidFill>
        </a:ln>
      </dgm:spPr>
      <dgm:t>
        <a:bodyPr/>
        <a:lstStyle/>
        <a:p>
          <a:r>
            <a:rPr lang="en-US"/>
            <a:t> </a:t>
          </a:r>
          <a:endParaRPr lang="en-US" dirty="0"/>
        </a:p>
      </dgm:t>
    </dgm:pt>
    <dgm:pt modelId="{78BC84AD-8B14-46C3-9D02-7DD226A8B375}" type="sibTrans" cxnId="{79B3A161-3344-43DB-BA95-07836E71D3AC}">
      <dgm:prSet/>
      <dgm:spPr/>
      <dgm:t>
        <a:bodyPr/>
        <a:lstStyle/>
        <a:p>
          <a:endParaRPr lang="en-US"/>
        </a:p>
      </dgm:t>
    </dgm:pt>
    <dgm:pt modelId="{D8944429-4FCF-4281-84CD-572277592984}" type="parTrans" cxnId="{79B3A161-3344-43DB-BA95-07836E71D3AC}">
      <dgm:prSet/>
      <dgm:spPr/>
      <dgm:t>
        <a:bodyPr/>
        <a:lstStyle/>
        <a:p>
          <a:endParaRPr lang="en-US"/>
        </a:p>
      </dgm:t>
    </dgm:pt>
    <dgm:pt modelId="{04BEE055-08B7-4315-A396-6034B01CFB51}">
      <dgm:prSet phldrT="[Text]"/>
      <dgm:spPr>
        <a:solidFill>
          <a:schemeClr val="accent1"/>
        </a:solidFill>
        <a:ln>
          <a:solidFill>
            <a:schemeClr val="accent1"/>
          </a:solidFill>
        </a:ln>
      </dgm:spPr>
      <dgm:t>
        <a:bodyPr/>
        <a:lstStyle/>
        <a:p>
          <a:r>
            <a:rPr lang="en-US"/>
            <a:t> </a:t>
          </a:r>
          <a:endParaRPr lang="en-US" dirty="0"/>
        </a:p>
      </dgm:t>
    </dgm:pt>
    <dgm:pt modelId="{FAB61B19-F08A-4FB2-9D48-BBEE686FBAE4}" type="sibTrans" cxnId="{DB999279-4B04-4688-B3E3-90E90E06A28D}">
      <dgm:prSet/>
      <dgm:spPr/>
      <dgm:t>
        <a:bodyPr/>
        <a:lstStyle/>
        <a:p>
          <a:endParaRPr lang="en-US"/>
        </a:p>
      </dgm:t>
    </dgm:pt>
    <dgm:pt modelId="{B196120A-F00B-4327-AA51-F21EC959B98C}" type="parTrans" cxnId="{DB999279-4B04-4688-B3E3-90E90E06A28D}">
      <dgm:prSet/>
      <dgm:spPr/>
      <dgm:t>
        <a:bodyPr/>
        <a:lstStyle/>
        <a:p>
          <a:endParaRPr lang="en-US"/>
        </a:p>
      </dgm:t>
    </dgm:pt>
    <dgm:pt modelId="{6548E7D9-07C8-4038-8138-CBDD63CA47B9}">
      <dgm:prSet phldrT="[Text]"/>
      <dgm:spPr/>
      <dgm:t>
        <a:bodyPr/>
        <a:lstStyle/>
        <a:p>
          <a:r>
            <a:rPr lang="en-US" dirty="0"/>
            <a:t>INTENT</a:t>
          </a:r>
        </a:p>
      </dgm:t>
    </dgm:pt>
    <dgm:pt modelId="{00FD3EDC-E484-4781-B873-B0999C868301}" type="sibTrans" cxnId="{85BA8B0E-0C46-49D6-A3CF-C3AA83851D5A}">
      <dgm:prSet/>
      <dgm:spPr/>
      <dgm:t>
        <a:bodyPr/>
        <a:lstStyle/>
        <a:p>
          <a:endParaRPr lang="en-US"/>
        </a:p>
      </dgm:t>
    </dgm:pt>
    <dgm:pt modelId="{797E46F7-C2DE-45B2-A3C0-05DADA64B9E7}" type="parTrans" cxnId="{85BA8B0E-0C46-49D6-A3CF-C3AA83851D5A}">
      <dgm:prSet/>
      <dgm:spPr/>
      <dgm:t>
        <a:bodyPr/>
        <a:lstStyle/>
        <a:p>
          <a:endParaRPr lang="en-US"/>
        </a:p>
      </dgm:t>
    </dgm:pt>
    <dgm:pt modelId="{2DDB18E6-D57F-4F1A-8CAF-7B519B19CB0F}" type="pres">
      <dgm:prSet presAssocID="{E12C3B74-4B82-42B1-B4F7-C637A0AE02AF}" presName="linearFlow" presStyleCnt="0">
        <dgm:presLayoutVars>
          <dgm:dir/>
          <dgm:animLvl val="lvl"/>
          <dgm:resizeHandles val="exact"/>
        </dgm:presLayoutVars>
      </dgm:prSet>
      <dgm:spPr/>
    </dgm:pt>
    <dgm:pt modelId="{00AF0887-B1EB-4004-A880-1EE838B6BC85}" type="pres">
      <dgm:prSet presAssocID="{A2D7CA6E-C1FD-4B0B-8C1E-2A05E9F521BC}" presName="composite" presStyleCnt="0"/>
      <dgm:spPr/>
    </dgm:pt>
    <dgm:pt modelId="{E6816ADF-93EB-43F6-BB05-403DF83E28D7}" type="pres">
      <dgm:prSet presAssocID="{A2D7CA6E-C1FD-4B0B-8C1E-2A05E9F521BC}" presName="parentText" presStyleLbl="alignNode1" presStyleIdx="0" presStyleCnt="4">
        <dgm:presLayoutVars>
          <dgm:chMax val="1"/>
          <dgm:bulletEnabled val="1"/>
        </dgm:presLayoutVars>
      </dgm:prSet>
      <dgm:spPr/>
    </dgm:pt>
    <dgm:pt modelId="{FE9CAAA9-1838-43CD-8A9D-A93D480D6A62}" type="pres">
      <dgm:prSet presAssocID="{A2D7CA6E-C1FD-4B0B-8C1E-2A05E9F521BC}" presName="descendantText" presStyleLbl="alignAcc1" presStyleIdx="0" presStyleCnt="4">
        <dgm:presLayoutVars>
          <dgm:bulletEnabled val="1"/>
        </dgm:presLayoutVars>
      </dgm:prSet>
      <dgm:spPr/>
    </dgm:pt>
    <dgm:pt modelId="{BB3F943F-B6C9-43EC-9BC6-D7FE99CD0AE1}" type="pres">
      <dgm:prSet presAssocID="{D7ECE0ED-DD8B-4927-BC80-7A7FD36C64AF}" presName="sp" presStyleCnt="0"/>
      <dgm:spPr/>
    </dgm:pt>
    <dgm:pt modelId="{556D0BE8-F2CE-4A5B-9332-31480D4DFBCC}" type="pres">
      <dgm:prSet presAssocID="{B7538DFA-CA33-4000-B3DA-59F0DF324D16}" presName="composite" presStyleCnt="0"/>
      <dgm:spPr/>
    </dgm:pt>
    <dgm:pt modelId="{76C00597-2D25-468D-AB11-4E940AD1539E}" type="pres">
      <dgm:prSet presAssocID="{B7538DFA-CA33-4000-B3DA-59F0DF324D16}" presName="parentText" presStyleLbl="alignNode1" presStyleIdx="1" presStyleCnt="4">
        <dgm:presLayoutVars>
          <dgm:chMax val="1"/>
          <dgm:bulletEnabled val="1"/>
        </dgm:presLayoutVars>
      </dgm:prSet>
      <dgm:spPr/>
    </dgm:pt>
    <dgm:pt modelId="{6205B847-BCD2-40A0-85F9-5BCB93B2EB56}" type="pres">
      <dgm:prSet presAssocID="{B7538DFA-CA33-4000-B3DA-59F0DF324D16}" presName="descendantText" presStyleLbl="alignAcc1" presStyleIdx="1" presStyleCnt="4">
        <dgm:presLayoutVars>
          <dgm:bulletEnabled val="1"/>
        </dgm:presLayoutVars>
      </dgm:prSet>
      <dgm:spPr/>
    </dgm:pt>
    <dgm:pt modelId="{7AE34D2F-EF7D-408B-8787-F5E5950F848D}" type="pres">
      <dgm:prSet presAssocID="{78BC84AD-8B14-46C3-9D02-7DD226A8B375}" presName="sp" presStyleCnt="0"/>
      <dgm:spPr/>
    </dgm:pt>
    <dgm:pt modelId="{726C7703-6C00-4EC1-94AA-5612CBA749F6}" type="pres">
      <dgm:prSet presAssocID="{04BEE055-08B7-4315-A396-6034B01CFB51}" presName="composite" presStyleCnt="0"/>
      <dgm:spPr/>
    </dgm:pt>
    <dgm:pt modelId="{666D9DEE-EAB6-409C-A485-7BD04CA512C4}" type="pres">
      <dgm:prSet presAssocID="{04BEE055-08B7-4315-A396-6034B01CFB51}" presName="parentText" presStyleLbl="alignNode1" presStyleIdx="2" presStyleCnt="4">
        <dgm:presLayoutVars>
          <dgm:chMax val="1"/>
          <dgm:bulletEnabled val="1"/>
        </dgm:presLayoutVars>
      </dgm:prSet>
      <dgm:spPr/>
    </dgm:pt>
    <dgm:pt modelId="{65D4439A-6A8D-4709-B053-9932DC131977}" type="pres">
      <dgm:prSet presAssocID="{04BEE055-08B7-4315-A396-6034B01CFB51}" presName="descendantText" presStyleLbl="alignAcc1" presStyleIdx="2" presStyleCnt="4">
        <dgm:presLayoutVars>
          <dgm:bulletEnabled val="1"/>
        </dgm:presLayoutVars>
      </dgm:prSet>
      <dgm:spPr/>
    </dgm:pt>
    <dgm:pt modelId="{1A63D63A-6A32-46D7-8C5A-5FD91CA19204}" type="pres">
      <dgm:prSet presAssocID="{FAB61B19-F08A-4FB2-9D48-BBEE686FBAE4}" presName="sp" presStyleCnt="0"/>
      <dgm:spPr/>
    </dgm:pt>
    <dgm:pt modelId="{02C55952-128D-4485-B62D-EB6728385FDC}" type="pres">
      <dgm:prSet presAssocID="{2DE084C9-7A35-4FE6-BEAF-A93CFE18792C}" presName="composite" presStyleCnt="0"/>
      <dgm:spPr/>
    </dgm:pt>
    <dgm:pt modelId="{C7551B63-2332-478B-96C8-9DFE20F4C47A}" type="pres">
      <dgm:prSet presAssocID="{2DE084C9-7A35-4FE6-BEAF-A93CFE18792C}" presName="parentText" presStyleLbl="alignNode1" presStyleIdx="3" presStyleCnt="4">
        <dgm:presLayoutVars>
          <dgm:chMax val="1"/>
          <dgm:bulletEnabled val="1"/>
        </dgm:presLayoutVars>
      </dgm:prSet>
      <dgm:spPr/>
    </dgm:pt>
    <dgm:pt modelId="{5756BF03-5577-4BEA-A14C-95616D47E7CA}" type="pres">
      <dgm:prSet presAssocID="{2DE084C9-7A35-4FE6-BEAF-A93CFE18792C}" presName="descendantText" presStyleLbl="alignAcc1" presStyleIdx="3" presStyleCnt="4" custLinFactNeighborX="-617" custLinFactNeighborY="5301">
        <dgm:presLayoutVars>
          <dgm:bulletEnabled val="1"/>
        </dgm:presLayoutVars>
      </dgm:prSet>
      <dgm:spPr/>
    </dgm:pt>
  </dgm:ptLst>
  <dgm:cxnLst>
    <dgm:cxn modelId="{5B8F2902-2186-4C86-A87F-622560AD6B8F}" type="presOf" srcId="{6548E7D9-07C8-4038-8138-CBDD63CA47B9}" destId="{FE9CAAA9-1838-43CD-8A9D-A93D480D6A62}" srcOrd="0" destOrd="0" presId="urn:microsoft.com/office/officeart/2005/8/layout/chevron2"/>
    <dgm:cxn modelId="{85BA8B0E-0C46-49D6-A3CF-C3AA83851D5A}" srcId="{A2D7CA6E-C1FD-4B0B-8C1E-2A05E9F521BC}" destId="{6548E7D9-07C8-4038-8138-CBDD63CA47B9}" srcOrd="0" destOrd="0" parTransId="{797E46F7-C2DE-45B2-A3C0-05DADA64B9E7}" sibTransId="{00FD3EDC-E484-4781-B873-B0999C868301}"/>
    <dgm:cxn modelId="{E5E34014-DD52-4D40-AAFE-BA330FC88264}" type="presOf" srcId="{FED45B64-95B5-4FF7-9AA6-C752D49B9171}" destId="{5756BF03-5577-4BEA-A14C-95616D47E7CA}" srcOrd="0" destOrd="0" presId="urn:microsoft.com/office/officeart/2005/8/layout/chevron2"/>
    <dgm:cxn modelId="{0323942A-7C80-419C-B221-A8C3251C978B}" type="presOf" srcId="{A2D7CA6E-C1FD-4B0B-8C1E-2A05E9F521BC}" destId="{E6816ADF-93EB-43F6-BB05-403DF83E28D7}" srcOrd="0" destOrd="0" presId="urn:microsoft.com/office/officeart/2005/8/layout/chevron2"/>
    <dgm:cxn modelId="{BAD6D631-9309-4508-B5A1-0A2F912BD948}" type="presOf" srcId="{B7538DFA-CA33-4000-B3DA-59F0DF324D16}" destId="{76C00597-2D25-468D-AB11-4E940AD1539E}" srcOrd="0" destOrd="0" presId="urn:microsoft.com/office/officeart/2005/8/layout/chevron2"/>
    <dgm:cxn modelId="{79B3A161-3344-43DB-BA95-07836E71D3AC}" srcId="{E12C3B74-4B82-42B1-B4F7-C637A0AE02AF}" destId="{B7538DFA-CA33-4000-B3DA-59F0DF324D16}" srcOrd="1" destOrd="0" parTransId="{D8944429-4FCF-4281-84CD-572277592984}" sibTransId="{78BC84AD-8B14-46C3-9D02-7DD226A8B375}"/>
    <dgm:cxn modelId="{38EA106B-5B1E-4CF2-A651-3CD0A762BD1A}" type="presOf" srcId="{B63AA5DD-EF12-47B8-8020-134D369F6396}" destId="{6205B847-BCD2-40A0-85F9-5BCB93B2EB56}" srcOrd="0" destOrd="0" presId="urn:microsoft.com/office/officeart/2005/8/layout/chevron2"/>
    <dgm:cxn modelId="{DB999279-4B04-4688-B3E3-90E90E06A28D}" srcId="{E12C3B74-4B82-42B1-B4F7-C637A0AE02AF}" destId="{04BEE055-08B7-4315-A396-6034B01CFB51}" srcOrd="2" destOrd="0" parTransId="{B196120A-F00B-4327-AA51-F21EC959B98C}" sibTransId="{FAB61B19-F08A-4FB2-9D48-BBEE686FBAE4}"/>
    <dgm:cxn modelId="{6E9C3F82-52C3-42E1-AA9C-D5CD94D50316}" type="presOf" srcId="{2DE084C9-7A35-4FE6-BEAF-A93CFE18792C}" destId="{C7551B63-2332-478B-96C8-9DFE20F4C47A}" srcOrd="0" destOrd="0" presId="urn:microsoft.com/office/officeart/2005/8/layout/chevron2"/>
    <dgm:cxn modelId="{F1626A87-C6D5-4CFF-AEF5-782CD4E0239F}" type="presOf" srcId="{E12C3B74-4B82-42B1-B4F7-C637A0AE02AF}" destId="{2DDB18E6-D57F-4F1A-8CAF-7B519B19CB0F}" srcOrd="0" destOrd="0" presId="urn:microsoft.com/office/officeart/2005/8/layout/chevron2"/>
    <dgm:cxn modelId="{99969D8F-2A3D-4CC0-BBA5-6BC2A6E3DFB6}" srcId="{E12C3B74-4B82-42B1-B4F7-C637A0AE02AF}" destId="{2DE084C9-7A35-4FE6-BEAF-A93CFE18792C}" srcOrd="3" destOrd="0" parTransId="{4C62DC7D-E9D7-4019-8A5B-95CEBF2A74A1}" sibTransId="{3E05E303-D7BA-4088-8AC1-C28BF6210D44}"/>
    <dgm:cxn modelId="{9A094D9A-2AB6-47A9-931F-205E0F5CC9C7}" srcId="{E12C3B74-4B82-42B1-B4F7-C637A0AE02AF}" destId="{A2D7CA6E-C1FD-4B0B-8C1E-2A05E9F521BC}" srcOrd="0" destOrd="0" parTransId="{A9D75866-3F88-4A36-8B2F-D2403787998C}" sibTransId="{D7ECE0ED-DD8B-4927-BC80-7A7FD36C64AF}"/>
    <dgm:cxn modelId="{E40D89A8-F3F7-41EA-8B4C-DE5323AD079D}" type="presOf" srcId="{B4860769-511C-4C30-92E6-D437CAF21484}" destId="{65D4439A-6A8D-4709-B053-9932DC131977}" srcOrd="0" destOrd="0" presId="urn:microsoft.com/office/officeart/2005/8/layout/chevron2"/>
    <dgm:cxn modelId="{9E9D20B7-260E-4E49-9AC2-89104C843EB3}" type="presOf" srcId="{04BEE055-08B7-4315-A396-6034B01CFB51}" destId="{666D9DEE-EAB6-409C-A485-7BD04CA512C4}" srcOrd="0" destOrd="0" presId="urn:microsoft.com/office/officeart/2005/8/layout/chevron2"/>
    <dgm:cxn modelId="{CC6BD8CC-6C39-432B-B9A9-03531BB5CA2F}" srcId="{2DE084C9-7A35-4FE6-BEAF-A93CFE18792C}" destId="{FED45B64-95B5-4FF7-9AA6-C752D49B9171}" srcOrd="0" destOrd="0" parTransId="{F7349E4A-ED5B-4F1A-BF85-AE9410EE119C}" sibTransId="{A93290BA-86CB-4E73-8F33-02A9FC9E259D}"/>
    <dgm:cxn modelId="{AD3C18D1-4AA6-424B-8A63-DF99E7AA00CB}" srcId="{04BEE055-08B7-4315-A396-6034B01CFB51}" destId="{B4860769-511C-4C30-92E6-D437CAF21484}" srcOrd="0" destOrd="0" parTransId="{5ADC6946-EA73-42A7-BCFA-14A77DB5C573}" sibTransId="{2F9A50B0-48E5-4B28-A848-0FB1EEEAD9E0}"/>
    <dgm:cxn modelId="{65B1DBDD-72B3-4607-9381-F36E387791F4}" srcId="{B7538DFA-CA33-4000-B3DA-59F0DF324D16}" destId="{B63AA5DD-EF12-47B8-8020-134D369F6396}" srcOrd="0" destOrd="0" parTransId="{1D0B7AFF-348D-4E21-8C65-0CCBECA493B8}" sibTransId="{BA6F8C71-D71B-48A3-87DA-59AC0FBC45B1}"/>
    <dgm:cxn modelId="{2728EDB7-C717-41B5-B890-773623BFB009}" type="presParOf" srcId="{2DDB18E6-D57F-4F1A-8CAF-7B519B19CB0F}" destId="{00AF0887-B1EB-4004-A880-1EE838B6BC85}" srcOrd="0" destOrd="0" presId="urn:microsoft.com/office/officeart/2005/8/layout/chevron2"/>
    <dgm:cxn modelId="{D61E9D4A-DB1D-4C9E-8DB3-FFDA14E113AA}" type="presParOf" srcId="{00AF0887-B1EB-4004-A880-1EE838B6BC85}" destId="{E6816ADF-93EB-43F6-BB05-403DF83E28D7}" srcOrd="0" destOrd="0" presId="urn:microsoft.com/office/officeart/2005/8/layout/chevron2"/>
    <dgm:cxn modelId="{FFAEDA67-0F96-42F9-9BF1-90A8ADD887E5}" type="presParOf" srcId="{00AF0887-B1EB-4004-A880-1EE838B6BC85}" destId="{FE9CAAA9-1838-43CD-8A9D-A93D480D6A62}" srcOrd="1" destOrd="0" presId="urn:microsoft.com/office/officeart/2005/8/layout/chevron2"/>
    <dgm:cxn modelId="{6F92873C-658F-4CF3-B8F7-E768624A1064}" type="presParOf" srcId="{2DDB18E6-D57F-4F1A-8CAF-7B519B19CB0F}" destId="{BB3F943F-B6C9-43EC-9BC6-D7FE99CD0AE1}" srcOrd="1" destOrd="0" presId="urn:microsoft.com/office/officeart/2005/8/layout/chevron2"/>
    <dgm:cxn modelId="{3B080225-6C94-48A2-A3B4-19CDAF115C63}" type="presParOf" srcId="{2DDB18E6-D57F-4F1A-8CAF-7B519B19CB0F}" destId="{556D0BE8-F2CE-4A5B-9332-31480D4DFBCC}" srcOrd="2" destOrd="0" presId="urn:microsoft.com/office/officeart/2005/8/layout/chevron2"/>
    <dgm:cxn modelId="{BFE53F8E-F5F5-42EC-BBDF-88A0E25101C8}" type="presParOf" srcId="{556D0BE8-F2CE-4A5B-9332-31480D4DFBCC}" destId="{76C00597-2D25-468D-AB11-4E940AD1539E}" srcOrd="0" destOrd="0" presId="urn:microsoft.com/office/officeart/2005/8/layout/chevron2"/>
    <dgm:cxn modelId="{D3C62A9D-727E-499D-891B-88F590E85AFD}" type="presParOf" srcId="{556D0BE8-F2CE-4A5B-9332-31480D4DFBCC}" destId="{6205B847-BCD2-40A0-85F9-5BCB93B2EB56}" srcOrd="1" destOrd="0" presId="urn:microsoft.com/office/officeart/2005/8/layout/chevron2"/>
    <dgm:cxn modelId="{D6914FFE-ACB3-4002-BD65-034F2B3B5511}" type="presParOf" srcId="{2DDB18E6-D57F-4F1A-8CAF-7B519B19CB0F}" destId="{7AE34D2F-EF7D-408B-8787-F5E5950F848D}" srcOrd="3" destOrd="0" presId="urn:microsoft.com/office/officeart/2005/8/layout/chevron2"/>
    <dgm:cxn modelId="{12999F78-C37B-4E69-9F8E-DD8E5E6D0FED}" type="presParOf" srcId="{2DDB18E6-D57F-4F1A-8CAF-7B519B19CB0F}" destId="{726C7703-6C00-4EC1-94AA-5612CBA749F6}" srcOrd="4" destOrd="0" presId="urn:microsoft.com/office/officeart/2005/8/layout/chevron2"/>
    <dgm:cxn modelId="{77AEF3D9-7EF4-4FE9-BBC3-1E1D084F861C}" type="presParOf" srcId="{726C7703-6C00-4EC1-94AA-5612CBA749F6}" destId="{666D9DEE-EAB6-409C-A485-7BD04CA512C4}" srcOrd="0" destOrd="0" presId="urn:microsoft.com/office/officeart/2005/8/layout/chevron2"/>
    <dgm:cxn modelId="{085E9184-DE98-452B-BC56-9D2C37C3600B}" type="presParOf" srcId="{726C7703-6C00-4EC1-94AA-5612CBA749F6}" destId="{65D4439A-6A8D-4709-B053-9932DC131977}" srcOrd="1" destOrd="0" presId="urn:microsoft.com/office/officeart/2005/8/layout/chevron2"/>
    <dgm:cxn modelId="{513CBD61-2B45-4810-9B7A-B42B489DDCC2}" type="presParOf" srcId="{2DDB18E6-D57F-4F1A-8CAF-7B519B19CB0F}" destId="{1A63D63A-6A32-46D7-8C5A-5FD91CA19204}" srcOrd="5" destOrd="0" presId="urn:microsoft.com/office/officeart/2005/8/layout/chevron2"/>
    <dgm:cxn modelId="{7BAF4DEA-F3CD-48E5-81B1-A63F82F670BD}" type="presParOf" srcId="{2DDB18E6-D57F-4F1A-8CAF-7B519B19CB0F}" destId="{02C55952-128D-4485-B62D-EB6728385FDC}" srcOrd="6" destOrd="0" presId="urn:microsoft.com/office/officeart/2005/8/layout/chevron2"/>
    <dgm:cxn modelId="{0142DBDF-90C3-4FBD-8412-428AA88AEA7F}" type="presParOf" srcId="{02C55952-128D-4485-B62D-EB6728385FDC}" destId="{C7551B63-2332-478B-96C8-9DFE20F4C47A}" srcOrd="0" destOrd="0" presId="urn:microsoft.com/office/officeart/2005/8/layout/chevron2"/>
    <dgm:cxn modelId="{EB0D351C-8813-4639-BB18-A3D2EFEF4E03}" type="presParOf" srcId="{02C55952-128D-4485-B62D-EB6728385FDC}" destId="{5756BF03-5577-4BEA-A14C-95616D47E7CA}"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242ED1-2C37-4951-9C73-7C8104E0164C}">
      <dsp:nvSpPr>
        <dsp:cNvPr id="0" name=""/>
        <dsp:cNvSpPr/>
      </dsp:nvSpPr>
      <dsp:spPr>
        <a:xfrm>
          <a:off x="1613623" y="12310"/>
          <a:ext cx="4501341" cy="4501341"/>
        </a:xfrm>
        <a:prstGeom prst="ellipse">
          <a:avLst/>
        </a:prstGeom>
        <a:solidFill>
          <a:srgbClr val="FF000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r>
            <a:rPr lang="en-US" sz="3100" kern="1200" dirty="0">
              <a:solidFill>
                <a:schemeClr val="bg1"/>
              </a:solidFill>
            </a:rPr>
            <a:t>Exploration</a:t>
          </a:r>
        </a:p>
      </dsp:txBody>
      <dsp:txXfrm>
        <a:off x="2242189" y="543115"/>
        <a:ext cx="2595368" cy="3439731"/>
      </dsp:txXfrm>
    </dsp:sp>
    <dsp:sp modelId="{A1C0490F-17BD-4072-8C60-E45DEC5B1484}">
      <dsp:nvSpPr>
        <dsp:cNvPr id="0" name=""/>
        <dsp:cNvSpPr/>
      </dsp:nvSpPr>
      <dsp:spPr>
        <a:xfrm>
          <a:off x="4870528" y="12310"/>
          <a:ext cx="4501341" cy="4501341"/>
        </a:xfrm>
        <a:prstGeom prst="ellipse">
          <a:avLst/>
        </a:prstGeom>
        <a:solidFill>
          <a:srgbClr val="92D05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r>
            <a:rPr lang="en-US" sz="3100" kern="1200" dirty="0">
              <a:solidFill>
                <a:schemeClr val="bg1"/>
              </a:solidFill>
            </a:rPr>
            <a:t>Communication</a:t>
          </a:r>
        </a:p>
      </dsp:txBody>
      <dsp:txXfrm>
        <a:off x="6147935" y="543115"/>
        <a:ext cx="2595368" cy="34397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242ED1-2C37-4951-9C73-7C8104E0164C}">
      <dsp:nvSpPr>
        <dsp:cNvPr id="0" name=""/>
        <dsp:cNvSpPr/>
      </dsp:nvSpPr>
      <dsp:spPr>
        <a:xfrm>
          <a:off x="1650715" y="0"/>
          <a:ext cx="4501341" cy="4501341"/>
        </a:xfrm>
        <a:prstGeom prst="ellipse">
          <a:avLst/>
        </a:prstGeom>
        <a:solidFill>
          <a:srgbClr val="FF000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r>
            <a:rPr lang="en-US" sz="3100" kern="1200" dirty="0">
              <a:solidFill>
                <a:schemeClr val="bg1"/>
              </a:solidFill>
            </a:rPr>
            <a:t>Exploration</a:t>
          </a:r>
        </a:p>
      </dsp:txBody>
      <dsp:txXfrm>
        <a:off x="2279280" y="530804"/>
        <a:ext cx="2595368" cy="3439731"/>
      </dsp:txXfrm>
    </dsp:sp>
    <dsp:sp modelId="{A1C0490F-17BD-4072-8C60-E45DEC5B1484}">
      <dsp:nvSpPr>
        <dsp:cNvPr id="0" name=""/>
        <dsp:cNvSpPr/>
      </dsp:nvSpPr>
      <dsp:spPr>
        <a:xfrm>
          <a:off x="4907619" y="0"/>
          <a:ext cx="4501341" cy="4501341"/>
        </a:xfrm>
        <a:prstGeom prst="ellipse">
          <a:avLst/>
        </a:prstGeom>
        <a:solidFill>
          <a:srgbClr val="92D05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r>
            <a:rPr lang="en-US" sz="3100" kern="1200" dirty="0">
              <a:solidFill>
                <a:schemeClr val="bg1"/>
              </a:solidFill>
            </a:rPr>
            <a:t>Communication</a:t>
          </a:r>
        </a:p>
      </dsp:txBody>
      <dsp:txXfrm>
        <a:off x="6185026" y="530804"/>
        <a:ext cx="2595368" cy="34397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816ADF-93EB-43F6-BB05-403DF83E28D7}">
      <dsp:nvSpPr>
        <dsp:cNvPr id="0" name=""/>
        <dsp:cNvSpPr/>
      </dsp:nvSpPr>
      <dsp:spPr>
        <a:xfrm rot="5400000">
          <a:off x="-260252" y="263967"/>
          <a:ext cx="1735014" cy="1214510"/>
        </a:xfrm>
        <a:prstGeom prst="chevron">
          <a:avLst/>
        </a:prstGeom>
        <a:solidFill>
          <a:schemeClr val="accent2"/>
        </a:solidFill>
        <a:ln w="25400" cap="flat" cmpd="sng" algn="ctr">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endParaRPr lang="en-US" sz="3400" kern="1200" dirty="0"/>
        </a:p>
      </dsp:txBody>
      <dsp:txXfrm rot="-5400000">
        <a:off x="0" y="610970"/>
        <a:ext cx="1214510" cy="520504"/>
      </dsp:txXfrm>
    </dsp:sp>
    <dsp:sp modelId="{FE9CAAA9-1838-43CD-8A9D-A93D480D6A62}">
      <dsp:nvSpPr>
        <dsp:cNvPr id="0" name=""/>
        <dsp:cNvSpPr/>
      </dsp:nvSpPr>
      <dsp:spPr>
        <a:xfrm rot="5400000">
          <a:off x="5199500" y="-3981275"/>
          <a:ext cx="1127759" cy="9097740"/>
        </a:xfrm>
        <a:prstGeom prst="round2SameRect">
          <a:avLst/>
        </a:prstGeom>
        <a:solidFill>
          <a:schemeClr val="lt1">
            <a:alpha val="90000"/>
            <a:hueOff val="0"/>
            <a:satOff val="0"/>
            <a:lumOff val="0"/>
            <a:alphaOff val="0"/>
          </a:schemeClr>
        </a:solidFill>
        <a:ln w="254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462280" tIns="41275" rIns="41275" bIns="41275" numCol="1" spcCol="1270" anchor="ctr" anchorCtr="0">
          <a:noAutofit/>
        </a:bodyPr>
        <a:lstStyle/>
        <a:p>
          <a:pPr marL="285750" lvl="1" indent="-285750" algn="l" defTabSz="2889250">
            <a:lnSpc>
              <a:spcPct val="90000"/>
            </a:lnSpc>
            <a:spcBef>
              <a:spcPct val="0"/>
            </a:spcBef>
            <a:spcAft>
              <a:spcPct val="15000"/>
            </a:spcAft>
            <a:buChar char="•"/>
          </a:pPr>
          <a:r>
            <a:rPr lang="en-US" sz="6500" kern="1200" dirty="0"/>
            <a:t>INTENT</a:t>
          </a:r>
        </a:p>
      </dsp:txBody>
      <dsp:txXfrm rot="-5400000">
        <a:off x="1214510" y="58768"/>
        <a:ext cx="9042687" cy="1017653"/>
      </dsp:txXfrm>
    </dsp:sp>
    <dsp:sp modelId="{76C00597-2D25-468D-AB11-4E940AD1539E}">
      <dsp:nvSpPr>
        <dsp:cNvPr id="0" name=""/>
        <dsp:cNvSpPr/>
      </dsp:nvSpPr>
      <dsp:spPr>
        <a:xfrm rot="5400000">
          <a:off x="-260252" y="1856430"/>
          <a:ext cx="1735014" cy="121451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 </a:t>
          </a:r>
        </a:p>
      </dsp:txBody>
      <dsp:txXfrm rot="-5400000">
        <a:off x="0" y="2203433"/>
        <a:ext cx="1214510" cy="520504"/>
      </dsp:txXfrm>
    </dsp:sp>
    <dsp:sp modelId="{6205B847-BCD2-40A0-85F9-5BCB93B2EB56}">
      <dsp:nvSpPr>
        <dsp:cNvPr id="0" name=""/>
        <dsp:cNvSpPr/>
      </dsp:nvSpPr>
      <dsp:spPr>
        <a:xfrm rot="5400000">
          <a:off x="5199500" y="-2388812"/>
          <a:ext cx="1127759" cy="909774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2280" tIns="41275" rIns="41275" bIns="41275" numCol="1" spcCol="1270" anchor="ctr" anchorCtr="0">
          <a:noAutofit/>
        </a:bodyPr>
        <a:lstStyle/>
        <a:p>
          <a:pPr marL="285750" lvl="1" indent="-285750" algn="l" defTabSz="2889250">
            <a:lnSpc>
              <a:spcPct val="90000"/>
            </a:lnSpc>
            <a:spcBef>
              <a:spcPct val="0"/>
            </a:spcBef>
            <a:spcAft>
              <a:spcPct val="15000"/>
            </a:spcAft>
            <a:buChar char="•"/>
          </a:pPr>
          <a:r>
            <a:rPr lang="en-US" sz="6500" kern="1200" dirty="0"/>
            <a:t>TECHNIQUE SELECTION</a:t>
          </a:r>
        </a:p>
      </dsp:txBody>
      <dsp:txXfrm rot="-5400000">
        <a:off x="1214510" y="1651231"/>
        <a:ext cx="9042687" cy="1017653"/>
      </dsp:txXfrm>
    </dsp:sp>
    <dsp:sp modelId="{666D9DEE-EAB6-409C-A485-7BD04CA512C4}">
      <dsp:nvSpPr>
        <dsp:cNvPr id="0" name=""/>
        <dsp:cNvSpPr/>
      </dsp:nvSpPr>
      <dsp:spPr>
        <a:xfrm rot="5400000">
          <a:off x="-260252" y="3448893"/>
          <a:ext cx="1735014" cy="121451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 </a:t>
          </a:r>
        </a:p>
      </dsp:txBody>
      <dsp:txXfrm rot="-5400000">
        <a:off x="0" y="3795896"/>
        <a:ext cx="1214510" cy="520504"/>
      </dsp:txXfrm>
    </dsp:sp>
    <dsp:sp modelId="{65D4439A-6A8D-4709-B053-9932DC131977}">
      <dsp:nvSpPr>
        <dsp:cNvPr id="0" name=""/>
        <dsp:cNvSpPr/>
      </dsp:nvSpPr>
      <dsp:spPr>
        <a:xfrm rot="5400000">
          <a:off x="5199500" y="-796349"/>
          <a:ext cx="1127759" cy="909774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2280" tIns="41275" rIns="41275" bIns="41275" numCol="1" spcCol="1270" anchor="ctr" anchorCtr="0">
          <a:noAutofit/>
        </a:bodyPr>
        <a:lstStyle/>
        <a:p>
          <a:pPr marL="285750" lvl="1" indent="-285750" algn="l" defTabSz="2889250">
            <a:lnSpc>
              <a:spcPct val="90000"/>
            </a:lnSpc>
            <a:spcBef>
              <a:spcPct val="0"/>
            </a:spcBef>
            <a:spcAft>
              <a:spcPct val="15000"/>
            </a:spcAft>
            <a:buChar char="•"/>
          </a:pPr>
          <a:r>
            <a:rPr lang="en-US" sz="6500" kern="1200" dirty="0"/>
            <a:t>PRESENTATION</a:t>
          </a:r>
        </a:p>
      </dsp:txBody>
      <dsp:txXfrm rot="-5400000">
        <a:off x="1214510" y="3243694"/>
        <a:ext cx="9042687" cy="1017653"/>
      </dsp:txXfrm>
    </dsp:sp>
    <dsp:sp modelId="{C7551B63-2332-478B-96C8-9DFE20F4C47A}">
      <dsp:nvSpPr>
        <dsp:cNvPr id="0" name=""/>
        <dsp:cNvSpPr/>
      </dsp:nvSpPr>
      <dsp:spPr>
        <a:xfrm rot="5400000">
          <a:off x="-260252" y="5041356"/>
          <a:ext cx="1735014" cy="121451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 </a:t>
          </a:r>
        </a:p>
      </dsp:txBody>
      <dsp:txXfrm rot="-5400000">
        <a:off x="0" y="5388359"/>
        <a:ext cx="1214510" cy="520504"/>
      </dsp:txXfrm>
    </dsp:sp>
    <dsp:sp modelId="{5756BF03-5577-4BEA-A14C-95616D47E7CA}">
      <dsp:nvSpPr>
        <dsp:cNvPr id="0" name=""/>
        <dsp:cNvSpPr/>
      </dsp:nvSpPr>
      <dsp:spPr>
        <a:xfrm rot="5400000">
          <a:off x="5199500" y="796113"/>
          <a:ext cx="1127759" cy="909774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2280" tIns="41275" rIns="41275" bIns="41275" numCol="1" spcCol="1270" anchor="ctr" anchorCtr="0">
          <a:noAutofit/>
        </a:bodyPr>
        <a:lstStyle/>
        <a:p>
          <a:pPr marL="285750" lvl="1" indent="-285750" algn="l" defTabSz="2889250">
            <a:lnSpc>
              <a:spcPct val="90000"/>
            </a:lnSpc>
            <a:spcBef>
              <a:spcPct val="0"/>
            </a:spcBef>
            <a:spcAft>
              <a:spcPct val="15000"/>
            </a:spcAft>
            <a:buChar char="•"/>
          </a:pPr>
          <a:r>
            <a:rPr lang="en-US" sz="6500" kern="1200" dirty="0"/>
            <a:t>TOOLS</a:t>
          </a:r>
        </a:p>
      </dsp:txBody>
      <dsp:txXfrm rot="-5400000">
        <a:off x="1214510" y="4836157"/>
        <a:ext cx="9042687" cy="10176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816ADF-93EB-43F6-BB05-403DF83E28D7}">
      <dsp:nvSpPr>
        <dsp:cNvPr id="0" name=""/>
        <dsp:cNvSpPr/>
      </dsp:nvSpPr>
      <dsp:spPr>
        <a:xfrm rot="5400000">
          <a:off x="-260252" y="263967"/>
          <a:ext cx="1735014" cy="121451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endParaRPr lang="en-US" sz="3400" kern="1200" dirty="0"/>
        </a:p>
      </dsp:txBody>
      <dsp:txXfrm rot="-5400000">
        <a:off x="0" y="610970"/>
        <a:ext cx="1214510" cy="520504"/>
      </dsp:txXfrm>
    </dsp:sp>
    <dsp:sp modelId="{FE9CAAA9-1838-43CD-8A9D-A93D480D6A62}">
      <dsp:nvSpPr>
        <dsp:cNvPr id="0" name=""/>
        <dsp:cNvSpPr/>
      </dsp:nvSpPr>
      <dsp:spPr>
        <a:xfrm rot="5400000">
          <a:off x="5199500" y="-3981275"/>
          <a:ext cx="1127759" cy="909774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2280" tIns="41275" rIns="41275" bIns="41275" numCol="1" spcCol="1270" anchor="ctr" anchorCtr="0">
          <a:noAutofit/>
        </a:bodyPr>
        <a:lstStyle/>
        <a:p>
          <a:pPr marL="285750" lvl="1" indent="-285750" algn="l" defTabSz="2889250">
            <a:lnSpc>
              <a:spcPct val="90000"/>
            </a:lnSpc>
            <a:spcBef>
              <a:spcPct val="0"/>
            </a:spcBef>
            <a:spcAft>
              <a:spcPct val="15000"/>
            </a:spcAft>
            <a:buChar char="•"/>
          </a:pPr>
          <a:r>
            <a:rPr lang="en-US" sz="6500" kern="1200" dirty="0"/>
            <a:t>INTENT</a:t>
          </a:r>
        </a:p>
      </dsp:txBody>
      <dsp:txXfrm rot="-5400000">
        <a:off x="1214510" y="58768"/>
        <a:ext cx="9042687" cy="1017653"/>
      </dsp:txXfrm>
    </dsp:sp>
    <dsp:sp modelId="{76C00597-2D25-468D-AB11-4E940AD1539E}">
      <dsp:nvSpPr>
        <dsp:cNvPr id="0" name=""/>
        <dsp:cNvSpPr/>
      </dsp:nvSpPr>
      <dsp:spPr>
        <a:xfrm rot="5400000">
          <a:off x="-260252" y="1856430"/>
          <a:ext cx="1735014" cy="1214510"/>
        </a:xfrm>
        <a:prstGeom prst="chevron">
          <a:avLst/>
        </a:prstGeom>
        <a:solidFill>
          <a:schemeClr val="accent2"/>
        </a:solidFill>
        <a:ln w="25400" cap="flat" cmpd="sng" algn="ctr">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 </a:t>
          </a:r>
        </a:p>
      </dsp:txBody>
      <dsp:txXfrm rot="-5400000">
        <a:off x="0" y="2203433"/>
        <a:ext cx="1214510" cy="520504"/>
      </dsp:txXfrm>
    </dsp:sp>
    <dsp:sp modelId="{6205B847-BCD2-40A0-85F9-5BCB93B2EB56}">
      <dsp:nvSpPr>
        <dsp:cNvPr id="0" name=""/>
        <dsp:cNvSpPr/>
      </dsp:nvSpPr>
      <dsp:spPr>
        <a:xfrm rot="5400000">
          <a:off x="5199500" y="-2388812"/>
          <a:ext cx="1127759" cy="9097740"/>
        </a:xfrm>
        <a:prstGeom prst="round2SameRect">
          <a:avLst/>
        </a:prstGeom>
        <a:solidFill>
          <a:schemeClr val="lt1">
            <a:alpha val="90000"/>
            <a:hueOff val="0"/>
            <a:satOff val="0"/>
            <a:lumOff val="0"/>
            <a:alphaOff val="0"/>
          </a:schemeClr>
        </a:solidFill>
        <a:ln w="254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462280" tIns="41275" rIns="41275" bIns="41275" numCol="1" spcCol="1270" anchor="ctr" anchorCtr="0">
          <a:noAutofit/>
        </a:bodyPr>
        <a:lstStyle/>
        <a:p>
          <a:pPr marL="285750" lvl="1" indent="-285750" algn="l" defTabSz="2889250">
            <a:lnSpc>
              <a:spcPct val="90000"/>
            </a:lnSpc>
            <a:spcBef>
              <a:spcPct val="0"/>
            </a:spcBef>
            <a:spcAft>
              <a:spcPct val="15000"/>
            </a:spcAft>
            <a:buChar char="•"/>
          </a:pPr>
          <a:r>
            <a:rPr lang="en-US" sz="6500" kern="1200" dirty="0"/>
            <a:t>TECHNIQUE SELECTION</a:t>
          </a:r>
        </a:p>
      </dsp:txBody>
      <dsp:txXfrm rot="-5400000">
        <a:off x="1214510" y="1651231"/>
        <a:ext cx="9042687" cy="1017653"/>
      </dsp:txXfrm>
    </dsp:sp>
    <dsp:sp modelId="{666D9DEE-EAB6-409C-A485-7BD04CA512C4}">
      <dsp:nvSpPr>
        <dsp:cNvPr id="0" name=""/>
        <dsp:cNvSpPr/>
      </dsp:nvSpPr>
      <dsp:spPr>
        <a:xfrm rot="5400000">
          <a:off x="-260252" y="3448893"/>
          <a:ext cx="1735014" cy="121451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 </a:t>
          </a:r>
        </a:p>
      </dsp:txBody>
      <dsp:txXfrm rot="-5400000">
        <a:off x="0" y="3795896"/>
        <a:ext cx="1214510" cy="520504"/>
      </dsp:txXfrm>
    </dsp:sp>
    <dsp:sp modelId="{65D4439A-6A8D-4709-B053-9932DC131977}">
      <dsp:nvSpPr>
        <dsp:cNvPr id="0" name=""/>
        <dsp:cNvSpPr/>
      </dsp:nvSpPr>
      <dsp:spPr>
        <a:xfrm rot="5400000">
          <a:off x="5199500" y="-796349"/>
          <a:ext cx="1127759" cy="909774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2280" tIns="41275" rIns="41275" bIns="41275" numCol="1" spcCol="1270" anchor="ctr" anchorCtr="0">
          <a:noAutofit/>
        </a:bodyPr>
        <a:lstStyle/>
        <a:p>
          <a:pPr marL="285750" lvl="1" indent="-285750" algn="l" defTabSz="2889250">
            <a:lnSpc>
              <a:spcPct val="90000"/>
            </a:lnSpc>
            <a:spcBef>
              <a:spcPct val="0"/>
            </a:spcBef>
            <a:spcAft>
              <a:spcPct val="15000"/>
            </a:spcAft>
            <a:buChar char="•"/>
          </a:pPr>
          <a:r>
            <a:rPr lang="en-US" sz="6500" kern="1200" dirty="0"/>
            <a:t>PRESENTATION</a:t>
          </a:r>
        </a:p>
      </dsp:txBody>
      <dsp:txXfrm rot="-5400000">
        <a:off x="1214510" y="3243694"/>
        <a:ext cx="9042687" cy="1017653"/>
      </dsp:txXfrm>
    </dsp:sp>
    <dsp:sp modelId="{C7551B63-2332-478B-96C8-9DFE20F4C47A}">
      <dsp:nvSpPr>
        <dsp:cNvPr id="0" name=""/>
        <dsp:cNvSpPr/>
      </dsp:nvSpPr>
      <dsp:spPr>
        <a:xfrm rot="5400000">
          <a:off x="-260252" y="5041356"/>
          <a:ext cx="1735014" cy="121451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 </a:t>
          </a:r>
        </a:p>
      </dsp:txBody>
      <dsp:txXfrm rot="-5400000">
        <a:off x="0" y="5388359"/>
        <a:ext cx="1214510" cy="520504"/>
      </dsp:txXfrm>
    </dsp:sp>
    <dsp:sp modelId="{5756BF03-5577-4BEA-A14C-95616D47E7CA}">
      <dsp:nvSpPr>
        <dsp:cNvPr id="0" name=""/>
        <dsp:cNvSpPr/>
      </dsp:nvSpPr>
      <dsp:spPr>
        <a:xfrm rot="5400000">
          <a:off x="5199500" y="796113"/>
          <a:ext cx="1127759" cy="909774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2280" tIns="41275" rIns="41275" bIns="41275" numCol="1" spcCol="1270" anchor="ctr" anchorCtr="0">
          <a:noAutofit/>
        </a:bodyPr>
        <a:lstStyle/>
        <a:p>
          <a:pPr marL="285750" lvl="1" indent="-285750" algn="l" defTabSz="2889250">
            <a:lnSpc>
              <a:spcPct val="90000"/>
            </a:lnSpc>
            <a:spcBef>
              <a:spcPct val="0"/>
            </a:spcBef>
            <a:spcAft>
              <a:spcPct val="15000"/>
            </a:spcAft>
            <a:buChar char="•"/>
          </a:pPr>
          <a:r>
            <a:rPr lang="en-US" sz="6500" kern="1200" dirty="0"/>
            <a:t>TOOLS</a:t>
          </a:r>
        </a:p>
      </dsp:txBody>
      <dsp:txXfrm rot="-5400000">
        <a:off x="1214510" y="4836157"/>
        <a:ext cx="9042687" cy="101765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816ADF-93EB-43F6-BB05-403DF83E28D7}">
      <dsp:nvSpPr>
        <dsp:cNvPr id="0" name=""/>
        <dsp:cNvSpPr/>
      </dsp:nvSpPr>
      <dsp:spPr>
        <a:xfrm rot="5400000">
          <a:off x="-260252" y="263967"/>
          <a:ext cx="1735014" cy="121451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endParaRPr lang="en-US" sz="3400" kern="1200" dirty="0"/>
        </a:p>
      </dsp:txBody>
      <dsp:txXfrm rot="-5400000">
        <a:off x="0" y="610970"/>
        <a:ext cx="1214510" cy="520504"/>
      </dsp:txXfrm>
    </dsp:sp>
    <dsp:sp modelId="{FE9CAAA9-1838-43CD-8A9D-A93D480D6A62}">
      <dsp:nvSpPr>
        <dsp:cNvPr id="0" name=""/>
        <dsp:cNvSpPr/>
      </dsp:nvSpPr>
      <dsp:spPr>
        <a:xfrm rot="5400000">
          <a:off x="5199500" y="-3981275"/>
          <a:ext cx="1127759" cy="909774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2280" tIns="41275" rIns="41275" bIns="41275" numCol="1" spcCol="1270" anchor="ctr" anchorCtr="0">
          <a:noAutofit/>
        </a:bodyPr>
        <a:lstStyle/>
        <a:p>
          <a:pPr marL="285750" lvl="1" indent="-285750" algn="l" defTabSz="2889250">
            <a:lnSpc>
              <a:spcPct val="90000"/>
            </a:lnSpc>
            <a:spcBef>
              <a:spcPct val="0"/>
            </a:spcBef>
            <a:spcAft>
              <a:spcPct val="15000"/>
            </a:spcAft>
            <a:buChar char="•"/>
          </a:pPr>
          <a:r>
            <a:rPr lang="en-US" sz="6500" kern="1200" dirty="0"/>
            <a:t>INTENT</a:t>
          </a:r>
        </a:p>
      </dsp:txBody>
      <dsp:txXfrm rot="-5400000">
        <a:off x="1214510" y="58768"/>
        <a:ext cx="9042687" cy="1017653"/>
      </dsp:txXfrm>
    </dsp:sp>
    <dsp:sp modelId="{76C00597-2D25-468D-AB11-4E940AD1539E}">
      <dsp:nvSpPr>
        <dsp:cNvPr id="0" name=""/>
        <dsp:cNvSpPr/>
      </dsp:nvSpPr>
      <dsp:spPr>
        <a:xfrm rot="5400000">
          <a:off x="-260252" y="1856430"/>
          <a:ext cx="1735014" cy="1214510"/>
        </a:xfrm>
        <a:prstGeom prst="chevron">
          <a:avLst/>
        </a:prstGeom>
        <a:solidFill>
          <a:schemeClr val="accent1"/>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 </a:t>
          </a:r>
        </a:p>
      </dsp:txBody>
      <dsp:txXfrm rot="-5400000">
        <a:off x="0" y="2203433"/>
        <a:ext cx="1214510" cy="520504"/>
      </dsp:txXfrm>
    </dsp:sp>
    <dsp:sp modelId="{6205B847-BCD2-40A0-85F9-5BCB93B2EB56}">
      <dsp:nvSpPr>
        <dsp:cNvPr id="0" name=""/>
        <dsp:cNvSpPr/>
      </dsp:nvSpPr>
      <dsp:spPr>
        <a:xfrm rot="5400000">
          <a:off x="5199500" y="-2388812"/>
          <a:ext cx="1127759" cy="9097740"/>
        </a:xfrm>
        <a:prstGeom prst="round2SameRect">
          <a:avLst/>
        </a:prstGeom>
        <a:solidFill>
          <a:schemeClr val="lt1">
            <a:alpha val="90000"/>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462280" tIns="41275" rIns="41275" bIns="41275" numCol="1" spcCol="1270" anchor="ctr" anchorCtr="0">
          <a:noAutofit/>
        </a:bodyPr>
        <a:lstStyle/>
        <a:p>
          <a:pPr marL="285750" lvl="1" indent="-285750" algn="l" defTabSz="2889250">
            <a:lnSpc>
              <a:spcPct val="90000"/>
            </a:lnSpc>
            <a:spcBef>
              <a:spcPct val="0"/>
            </a:spcBef>
            <a:spcAft>
              <a:spcPct val="15000"/>
            </a:spcAft>
            <a:buChar char="•"/>
          </a:pPr>
          <a:r>
            <a:rPr lang="en-US" sz="6500" kern="1200" dirty="0"/>
            <a:t>TECHNIQUE SELECTION</a:t>
          </a:r>
        </a:p>
      </dsp:txBody>
      <dsp:txXfrm rot="-5400000">
        <a:off x="1214510" y="1651231"/>
        <a:ext cx="9042687" cy="1017653"/>
      </dsp:txXfrm>
    </dsp:sp>
    <dsp:sp modelId="{666D9DEE-EAB6-409C-A485-7BD04CA512C4}">
      <dsp:nvSpPr>
        <dsp:cNvPr id="0" name=""/>
        <dsp:cNvSpPr/>
      </dsp:nvSpPr>
      <dsp:spPr>
        <a:xfrm rot="5400000">
          <a:off x="-260252" y="3448893"/>
          <a:ext cx="1735014" cy="1214510"/>
        </a:xfrm>
        <a:prstGeom prst="chevron">
          <a:avLst/>
        </a:prstGeom>
        <a:solidFill>
          <a:schemeClr val="accent2"/>
        </a:solidFill>
        <a:ln w="25400" cap="flat" cmpd="sng" algn="ctr">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 </a:t>
          </a:r>
        </a:p>
      </dsp:txBody>
      <dsp:txXfrm rot="-5400000">
        <a:off x="0" y="3795896"/>
        <a:ext cx="1214510" cy="520504"/>
      </dsp:txXfrm>
    </dsp:sp>
    <dsp:sp modelId="{65D4439A-6A8D-4709-B053-9932DC131977}">
      <dsp:nvSpPr>
        <dsp:cNvPr id="0" name=""/>
        <dsp:cNvSpPr/>
      </dsp:nvSpPr>
      <dsp:spPr>
        <a:xfrm rot="5400000">
          <a:off x="5199500" y="-796349"/>
          <a:ext cx="1127759" cy="9097740"/>
        </a:xfrm>
        <a:prstGeom prst="round2SameRect">
          <a:avLst/>
        </a:prstGeom>
        <a:solidFill>
          <a:schemeClr val="lt1">
            <a:alpha val="90000"/>
            <a:hueOff val="0"/>
            <a:satOff val="0"/>
            <a:lumOff val="0"/>
            <a:alphaOff val="0"/>
          </a:schemeClr>
        </a:solidFill>
        <a:ln w="254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462280" tIns="41275" rIns="41275" bIns="41275" numCol="1" spcCol="1270" anchor="ctr" anchorCtr="0">
          <a:noAutofit/>
        </a:bodyPr>
        <a:lstStyle/>
        <a:p>
          <a:pPr marL="285750" lvl="1" indent="-285750" algn="l" defTabSz="2889250">
            <a:lnSpc>
              <a:spcPct val="90000"/>
            </a:lnSpc>
            <a:spcBef>
              <a:spcPct val="0"/>
            </a:spcBef>
            <a:spcAft>
              <a:spcPct val="15000"/>
            </a:spcAft>
            <a:buChar char="•"/>
          </a:pPr>
          <a:r>
            <a:rPr lang="en-US" sz="6500" kern="1200" dirty="0"/>
            <a:t>PRESENTATION</a:t>
          </a:r>
        </a:p>
      </dsp:txBody>
      <dsp:txXfrm rot="-5400000">
        <a:off x="1214510" y="3243694"/>
        <a:ext cx="9042687" cy="1017653"/>
      </dsp:txXfrm>
    </dsp:sp>
    <dsp:sp modelId="{C7551B63-2332-478B-96C8-9DFE20F4C47A}">
      <dsp:nvSpPr>
        <dsp:cNvPr id="0" name=""/>
        <dsp:cNvSpPr/>
      </dsp:nvSpPr>
      <dsp:spPr>
        <a:xfrm rot="5400000">
          <a:off x="-260252" y="5041356"/>
          <a:ext cx="1735014" cy="121451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 </a:t>
          </a:r>
        </a:p>
      </dsp:txBody>
      <dsp:txXfrm rot="-5400000">
        <a:off x="0" y="5388359"/>
        <a:ext cx="1214510" cy="520504"/>
      </dsp:txXfrm>
    </dsp:sp>
    <dsp:sp modelId="{5756BF03-5577-4BEA-A14C-95616D47E7CA}">
      <dsp:nvSpPr>
        <dsp:cNvPr id="0" name=""/>
        <dsp:cNvSpPr/>
      </dsp:nvSpPr>
      <dsp:spPr>
        <a:xfrm rot="5400000">
          <a:off x="5199500" y="796113"/>
          <a:ext cx="1127759" cy="909774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2280" tIns="41275" rIns="41275" bIns="41275" numCol="1" spcCol="1270" anchor="ctr" anchorCtr="0">
          <a:noAutofit/>
        </a:bodyPr>
        <a:lstStyle/>
        <a:p>
          <a:pPr marL="285750" lvl="1" indent="-285750" algn="l" defTabSz="2889250">
            <a:lnSpc>
              <a:spcPct val="90000"/>
            </a:lnSpc>
            <a:spcBef>
              <a:spcPct val="0"/>
            </a:spcBef>
            <a:spcAft>
              <a:spcPct val="15000"/>
            </a:spcAft>
            <a:buChar char="•"/>
          </a:pPr>
          <a:r>
            <a:rPr lang="en-US" sz="6500" kern="1200" dirty="0"/>
            <a:t>TOOLS</a:t>
          </a:r>
        </a:p>
      </dsp:txBody>
      <dsp:txXfrm rot="-5400000">
        <a:off x="1214510" y="4836157"/>
        <a:ext cx="9042687" cy="10176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816ADF-93EB-43F6-BB05-403DF83E28D7}">
      <dsp:nvSpPr>
        <dsp:cNvPr id="0" name=""/>
        <dsp:cNvSpPr/>
      </dsp:nvSpPr>
      <dsp:spPr>
        <a:xfrm rot="5400000">
          <a:off x="-260252" y="263967"/>
          <a:ext cx="1735014" cy="121451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endParaRPr lang="en-US" sz="3400" kern="1200" dirty="0"/>
        </a:p>
      </dsp:txBody>
      <dsp:txXfrm rot="-5400000">
        <a:off x="0" y="610970"/>
        <a:ext cx="1214510" cy="520504"/>
      </dsp:txXfrm>
    </dsp:sp>
    <dsp:sp modelId="{FE9CAAA9-1838-43CD-8A9D-A93D480D6A62}">
      <dsp:nvSpPr>
        <dsp:cNvPr id="0" name=""/>
        <dsp:cNvSpPr/>
      </dsp:nvSpPr>
      <dsp:spPr>
        <a:xfrm rot="5400000">
          <a:off x="5199500" y="-3981275"/>
          <a:ext cx="1127759" cy="909774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2280" tIns="41275" rIns="41275" bIns="41275" numCol="1" spcCol="1270" anchor="ctr" anchorCtr="0">
          <a:noAutofit/>
        </a:bodyPr>
        <a:lstStyle/>
        <a:p>
          <a:pPr marL="285750" lvl="1" indent="-285750" algn="l" defTabSz="2889250">
            <a:lnSpc>
              <a:spcPct val="90000"/>
            </a:lnSpc>
            <a:spcBef>
              <a:spcPct val="0"/>
            </a:spcBef>
            <a:spcAft>
              <a:spcPct val="15000"/>
            </a:spcAft>
            <a:buChar char="•"/>
          </a:pPr>
          <a:r>
            <a:rPr lang="en-US" sz="6500" kern="1200" dirty="0"/>
            <a:t>INTENT</a:t>
          </a:r>
        </a:p>
      </dsp:txBody>
      <dsp:txXfrm rot="-5400000">
        <a:off x="1214510" y="58768"/>
        <a:ext cx="9042687" cy="1017653"/>
      </dsp:txXfrm>
    </dsp:sp>
    <dsp:sp modelId="{76C00597-2D25-468D-AB11-4E940AD1539E}">
      <dsp:nvSpPr>
        <dsp:cNvPr id="0" name=""/>
        <dsp:cNvSpPr/>
      </dsp:nvSpPr>
      <dsp:spPr>
        <a:xfrm rot="5400000">
          <a:off x="-260252" y="1856430"/>
          <a:ext cx="1735014" cy="1214510"/>
        </a:xfrm>
        <a:prstGeom prst="chevron">
          <a:avLst/>
        </a:prstGeom>
        <a:solidFill>
          <a:schemeClr val="accent1"/>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 </a:t>
          </a:r>
        </a:p>
      </dsp:txBody>
      <dsp:txXfrm rot="-5400000">
        <a:off x="0" y="2203433"/>
        <a:ext cx="1214510" cy="520504"/>
      </dsp:txXfrm>
    </dsp:sp>
    <dsp:sp modelId="{6205B847-BCD2-40A0-85F9-5BCB93B2EB56}">
      <dsp:nvSpPr>
        <dsp:cNvPr id="0" name=""/>
        <dsp:cNvSpPr/>
      </dsp:nvSpPr>
      <dsp:spPr>
        <a:xfrm rot="5400000">
          <a:off x="5199500" y="-2388812"/>
          <a:ext cx="1127759" cy="9097740"/>
        </a:xfrm>
        <a:prstGeom prst="round2SameRect">
          <a:avLst/>
        </a:prstGeom>
        <a:solidFill>
          <a:schemeClr val="lt1">
            <a:alpha val="90000"/>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462280" tIns="41275" rIns="41275" bIns="41275" numCol="1" spcCol="1270" anchor="ctr" anchorCtr="0">
          <a:noAutofit/>
        </a:bodyPr>
        <a:lstStyle/>
        <a:p>
          <a:pPr marL="285750" lvl="1" indent="-285750" algn="l" defTabSz="2889250">
            <a:lnSpc>
              <a:spcPct val="90000"/>
            </a:lnSpc>
            <a:spcBef>
              <a:spcPct val="0"/>
            </a:spcBef>
            <a:spcAft>
              <a:spcPct val="15000"/>
            </a:spcAft>
            <a:buChar char="•"/>
          </a:pPr>
          <a:r>
            <a:rPr lang="en-US" sz="6500" kern="1200" dirty="0"/>
            <a:t>TECHNIQUE SELECTION</a:t>
          </a:r>
        </a:p>
      </dsp:txBody>
      <dsp:txXfrm rot="-5400000">
        <a:off x="1214510" y="1651231"/>
        <a:ext cx="9042687" cy="1017653"/>
      </dsp:txXfrm>
    </dsp:sp>
    <dsp:sp modelId="{666D9DEE-EAB6-409C-A485-7BD04CA512C4}">
      <dsp:nvSpPr>
        <dsp:cNvPr id="0" name=""/>
        <dsp:cNvSpPr/>
      </dsp:nvSpPr>
      <dsp:spPr>
        <a:xfrm rot="5400000">
          <a:off x="-260252" y="3448893"/>
          <a:ext cx="1735014" cy="1214510"/>
        </a:xfrm>
        <a:prstGeom prst="chevron">
          <a:avLst/>
        </a:prstGeom>
        <a:solidFill>
          <a:schemeClr val="accent1"/>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 </a:t>
          </a:r>
        </a:p>
      </dsp:txBody>
      <dsp:txXfrm rot="-5400000">
        <a:off x="0" y="3795896"/>
        <a:ext cx="1214510" cy="520504"/>
      </dsp:txXfrm>
    </dsp:sp>
    <dsp:sp modelId="{65D4439A-6A8D-4709-B053-9932DC131977}">
      <dsp:nvSpPr>
        <dsp:cNvPr id="0" name=""/>
        <dsp:cNvSpPr/>
      </dsp:nvSpPr>
      <dsp:spPr>
        <a:xfrm rot="5400000">
          <a:off x="5199500" y="-796349"/>
          <a:ext cx="1127759" cy="9097740"/>
        </a:xfrm>
        <a:prstGeom prst="round2SameRect">
          <a:avLst/>
        </a:prstGeom>
        <a:solidFill>
          <a:schemeClr val="lt1">
            <a:alpha val="90000"/>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462280" tIns="41275" rIns="41275" bIns="41275" numCol="1" spcCol="1270" anchor="ctr" anchorCtr="0">
          <a:noAutofit/>
        </a:bodyPr>
        <a:lstStyle/>
        <a:p>
          <a:pPr marL="285750" lvl="1" indent="-285750" algn="l" defTabSz="2889250">
            <a:lnSpc>
              <a:spcPct val="90000"/>
            </a:lnSpc>
            <a:spcBef>
              <a:spcPct val="0"/>
            </a:spcBef>
            <a:spcAft>
              <a:spcPct val="15000"/>
            </a:spcAft>
            <a:buChar char="•"/>
          </a:pPr>
          <a:r>
            <a:rPr lang="en-US" sz="6500" kern="1200" dirty="0"/>
            <a:t>PRESENTATION</a:t>
          </a:r>
        </a:p>
      </dsp:txBody>
      <dsp:txXfrm rot="-5400000">
        <a:off x="1214510" y="3243694"/>
        <a:ext cx="9042687" cy="1017653"/>
      </dsp:txXfrm>
    </dsp:sp>
    <dsp:sp modelId="{C7551B63-2332-478B-96C8-9DFE20F4C47A}">
      <dsp:nvSpPr>
        <dsp:cNvPr id="0" name=""/>
        <dsp:cNvSpPr/>
      </dsp:nvSpPr>
      <dsp:spPr>
        <a:xfrm rot="5400000">
          <a:off x="-260252" y="5041356"/>
          <a:ext cx="1735014" cy="1214510"/>
        </a:xfrm>
        <a:prstGeom prst="chevron">
          <a:avLst/>
        </a:prstGeom>
        <a:solidFill>
          <a:schemeClr val="accent2"/>
        </a:solidFill>
        <a:ln w="25400" cap="flat" cmpd="sng" algn="ctr">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 </a:t>
          </a:r>
        </a:p>
      </dsp:txBody>
      <dsp:txXfrm rot="-5400000">
        <a:off x="0" y="5388359"/>
        <a:ext cx="1214510" cy="520504"/>
      </dsp:txXfrm>
    </dsp:sp>
    <dsp:sp modelId="{5756BF03-5577-4BEA-A14C-95616D47E7CA}">
      <dsp:nvSpPr>
        <dsp:cNvPr id="0" name=""/>
        <dsp:cNvSpPr/>
      </dsp:nvSpPr>
      <dsp:spPr>
        <a:xfrm rot="5400000">
          <a:off x="5199500" y="796113"/>
          <a:ext cx="1127759" cy="9097740"/>
        </a:xfrm>
        <a:prstGeom prst="round2SameRect">
          <a:avLst/>
        </a:prstGeom>
        <a:solidFill>
          <a:schemeClr val="lt1">
            <a:alpha val="90000"/>
            <a:hueOff val="0"/>
            <a:satOff val="0"/>
            <a:lumOff val="0"/>
            <a:alphaOff val="0"/>
          </a:schemeClr>
        </a:solidFill>
        <a:ln w="254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462280" tIns="41275" rIns="41275" bIns="41275" numCol="1" spcCol="1270" anchor="ctr" anchorCtr="0">
          <a:noAutofit/>
        </a:bodyPr>
        <a:lstStyle/>
        <a:p>
          <a:pPr marL="285750" lvl="1" indent="-285750" algn="l" defTabSz="2889250">
            <a:lnSpc>
              <a:spcPct val="90000"/>
            </a:lnSpc>
            <a:spcBef>
              <a:spcPct val="0"/>
            </a:spcBef>
            <a:spcAft>
              <a:spcPct val="15000"/>
            </a:spcAft>
            <a:buChar char="•"/>
          </a:pPr>
          <a:r>
            <a:rPr lang="en-US" sz="6500" kern="1200" dirty="0"/>
            <a:t>TOOLS</a:t>
          </a:r>
        </a:p>
      </dsp:txBody>
      <dsp:txXfrm rot="-5400000">
        <a:off x="1214510" y="4836157"/>
        <a:ext cx="9042687" cy="101765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816ADF-93EB-43F6-BB05-403DF83E28D7}">
      <dsp:nvSpPr>
        <dsp:cNvPr id="0" name=""/>
        <dsp:cNvSpPr/>
      </dsp:nvSpPr>
      <dsp:spPr>
        <a:xfrm rot="5400000">
          <a:off x="-182704" y="186470"/>
          <a:ext cx="1218032" cy="85262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rot="-5400000">
        <a:off x="1" y="430076"/>
        <a:ext cx="852622" cy="365410"/>
      </dsp:txXfrm>
    </dsp:sp>
    <dsp:sp modelId="{FE9CAAA9-1838-43CD-8A9D-A93D480D6A62}">
      <dsp:nvSpPr>
        <dsp:cNvPr id="0" name=""/>
        <dsp:cNvSpPr/>
      </dsp:nvSpPr>
      <dsp:spPr>
        <a:xfrm rot="5400000">
          <a:off x="2487920" y="-1631532"/>
          <a:ext cx="791721" cy="4062316"/>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INTENT</a:t>
          </a:r>
        </a:p>
      </dsp:txBody>
      <dsp:txXfrm rot="-5400000">
        <a:off x="852623" y="42414"/>
        <a:ext cx="4023667" cy="714423"/>
      </dsp:txXfrm>
    </dsp:sp>
    <dsp:sp modelId="{76C00597-2D25-468D-AB11-4E940AD1539E}">
      <dsp:nvSpPr>
        <dsp:cNvPr id="0" name=""/>
        <dsp:cNvSpPr/>
      </dsp:nvSpPr>
      <dsp:spPr>
        <a:xfrm rot="5400000">
          <a:off x="-182704" y="1257504"/>
          <a:ext cx="1218032" cy="852622"/>
        </a:xfrm>
        <a:prstGeom prst="chevron">
          <a:avLst/>
        </a:prstGeom>
        <a:solidFill>
          <a:schemeClr val="accent1"/>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 </a:t>
          </a:r>
          <a:endParaRPr lang="en-US" sz="2400" kern="1200" dirty="0"/>
        </a:p>
      </dsp:txBody>
      <dsp:txXfrm rot="-5400000">
        <a:off x="1" y="1501110"/>
        <a:ext cx="852622" cy="365410"/>
      </dsp:txXfrm>
    </dsp:sp>
    <dsp:sp modelId="{6205B847-BCD2-40A0-85F9-5BCB93B2EB56}">
      <dsp:nvSpPr>
        <dsp:cNvPr id="0" name=""/>
        <dsp:cNvSpPr/>
      </dsp:nvSpPr>
      <dsp:spPr>
        <a:xfrm rot="5400000">
          <a:off x="2487920" y="-560497"/>
          <a:ext cx="791721" cy="4062316"/>
        </a:xfrm>
        <a:prstGeom prst="round2SameRect">
          <a:avLst/>
        </a:prstGeom>
        <a:solidFill>
          <a:schemeClr val="lt1">
            <a:alpha val="90000"/>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TECHNIQUE SELECTION</a:t>
          </a:r>
        </a:p>
      </dsp:txBody>
      <dsp:txXfrm rot="-5400000">
        <a:off x="852623" y="1113449"/>
        <a:ext cx="4023667" cy="714423"/>
      </dsp:txXfrm>
    </dsp:sp>
    <dsp:sp modelId="{666D9DEE-EAB6-409C-A485-7BD04CA512C4}">
      <dsp:nvSpPr>
        <dsp:cNvPr id="0" name=""/>
        <dsp:cNvSpPr/>
      </dsp:nvSpPr>
      <dsp:spPr>
        <a:xfrm rot="5400000">
          <a:off x="-182704" y="2328538"/>
          <a:ext cx="1218032" cy="852622"/>
        </a:xfrm>
        <a:prstGeom prst="chevron">
          <a:avLst/>
        </a:prstGeom>
        <a:solidFill>
          <a:schemeClr val="accent1"/>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 </a:t>
          </a:r>
          <a:endParaRPr lang="en-US" sz="2400" kern="1200" dirty="0"/>
        </a:p>
      </dsp:txBody>
      <dsp:txXfrm rot="-5400000">
        <a:off x="1" y="2572144"/>
        <a:ext cx="852622" cy="365410"/>
      </dsp:txXfrm>
    </dsp:sp>
    <dsp:sp modelId="{65D4439A-6A8D-4709-B053-9932DC131977}">
      <dsp:nvSpPr>
        <dsp:cNvPr id="0" name=""/>
        <dsp:cNvSpPr/>
      </dsp:nvSpPr>
      <dsp:spPr>
        <a:xfrm rot="5400000">
          <a:off x="2487920" y="510536"/>
          <a:ext cx="791721" cy="4062316"/>
        </a:xfrm>
        <a:prstGeom prst="round2SameRect">
          <a:avLst/>
        </a:prstGeom>
        <a:solidFill>
          <a:schemeClr val="lt1">
            <a:alpha val="90000"/>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PRESENTATION</a:t>
          </a:r>
        </a:p>
      </dsp:txBody>
      <dsp:txXfrm rot="-5400000">
        <a:off x="852623" y="2184483"/>
        <a:ext cx="4023667" cy="714423"/>
      </dsp:txXfrm>
    </dsp:sp>
    <dsp:sp modelId="{C7551B63-2332-478B-96C8-9DFE20F4C47A}">
      <dsp:nvSpPr>
        <dsp:cNvPr id="0" name=""/>
        <dsp:cNvSpPr/>
      </dsp:nvSpPr>
      <dsp:spPr>
        <a:xfrm rot="5400000">
          <a:off x="-182704" y="3399573"/>
          <a:ext cx="1218032" cy="852622"/>
        </a:xfrm>
        <a:prstGeom prst="chevron">
          <a:avLst/>
        </a:prstGeom>
        <a:solidFill>
          <a:schemeClr val="accent1"/>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 </a:t>
          </a:r>
          <a:endParaRPr lang="en-US" sz="2400" kern="1200" dirty="0"/>
        </a:p>
      </dsp:txBody>
      <dsp:txXfrm rot="-5400000">
        <a:off x="1" y="3643179"/>
        <a:ext cx="852622" cy="365410"/>
      </dsp:txXfrm>
    </dsp:sp>
    <dsp:sp modelId="{5756BF03-5577-4BEA-A14C-95616D47E7CA}">
      <dsp:nvSpPr>
        <dsp:cNvPr id="0" name=""/>
        <dsp:cNvSpPr/>
      </dsp:nvSpPr>
      <dsp:spPr>
        <a:xfrm rot="5400000">
          <a:off x="2462855" y="1623539"/>
          <a:ext cx="791721" cy="4062316"/>
        </a:xfrm>
        <a:prstGeom prst="round2SameRect">
          <a:avLst/>
        </a:prstGeom>
        <a:solidFill>
          <a:schemeClr val="lt1">
            <a:alpha val="90000"/>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TOOLS</a:t>
          </a:r>
        </a:p>
      </dsp:txBody>
      <dsp:txXfrm rot="-5400000">
        <a:off x="827558" y="3297486"/>
        <a:ext cx="4023667" cy="7144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242ED1-2C37-4951-9C73-7C8104E0164C}">
      <dsp:nvSpPr>
        <dsp:cNvPr id="0" name=""/>
        <dsp:cNvSpPr/>
      </dsp:nvSpPr>
      <dsp:spPr>
        <a:xfrm>
          <a:off x="1400602" y="6073"/>
          <a:ext cx="2220617" cy="2220617"/>
        </a:xfrm>
        <a:prstGeom prst="ellipse">
          <a:avLst/>
        </a:prstGeom>
        <a:solidFill>
          <a:srgbClr val="FF000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solidFill>
            </a:rPr>
            <a:t>Exploration</a:t>
          </a:r>
        </a:p>
      </dsp:txBody>
      <dsp:txXfrm>
        <a:off x="1710688" y="267931"/>
        <a:ext cx="1280356" cy="1696900"/>
      </dsp:txXfrm>
    </dsp:sp>
    <dsp:sp modelId="{A1C0490F-17BD-4072-8C60-E45DEC5B1484}">
      <dsp:nvSpPr>
        <dsp:cNvPr id="0" name=""/>
        <dsp:cNvSpPr/>
      </dsp:nvSpPr>
      <dsp:spPr>
        <a:xfrm>
          <a:off x="3007309" y="6073"/>
          <a:ext cx="2220617" cy="2220617"/>
        </a:xfrm>
        <a:prstGeom prst="ellipse">
          <a:avLst/>
        </a:prstGeom>
        <a:solidFill>
          <a:srgbClr val="92D05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solidFill>
            </a:rPr>
            <a:t>Communication</a:t>
          </a:r>
        </a:p>
      </dsp:txBody>
      <dsp:txXfrm>
        <a:off x="3637484" y="267931"/>
        <a:ext cx="1280356" cy="16969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816ADF-93EB-43F6-BB05-403DF83E28D7}">
      <dsp:nvSpPr>
        <dsp:cNvPr id="0" name=""/>
        <dsp:cNvSpPr/>
      </dsp:nvSpPr>
      <dsp:spPr>
        <a:xfrm rot="5400000">
          <a:off x="-121648" y="123008"/>
          <a:ext cx="810991" cy="56769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5400000">
        <a:off x="1" y="285206"/>
        <a:ext cx="567694" cy="243297"/>
      </dsp:txXfrm>
    </dsp:sp>
    <dsp:sp modelId="{FE9CAAA9-1838-43CD-8A9D-A93D480D6A62}">
      <dsp:nvSpPr>
        <dsp:cNvPr id="0" name=""/>
        <dsp:cNvSpPr/>
      </dsp:nvSpPr>
      <dsp:spPr>
        <a:xfrm rot="5400000">
          <a:off x="1394344" y="-825290"/>
          <a:ext cx="527144" cy="218044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INTENT</a:t>
          </a:r>
        </a:p>
      </dsp:txBody>
      <dsp:txXfrm rot="-5400000">
        <a:off x="567695" y="27092"/>
        <a:ext cx="2154711" cy="475678"/>
      </dsp:txXfrm>
    </dsp:sp>
    <dsp:sp modelId="{76C00597-2D25-468D-AB11-4E940AD1539E}">
      <dsp:nvSpPr>
        <dsp:cNvPr id="0" name=""/>
        <dsp:cNvSpPr/>
      </dsp:nvSpPr>
      <dsp:spPr>
        <a:xfrm rot="5400000">
          <a:off x="-121648" y="777586"/>
          <a:ext cx="810991" cy="567694"/>
        </a:xfrm>
        <a:prstGeom prst="chevron">
          <a:avLst/>
        </a:prstGeom>
        <a:solidFill>
          <a:schemeClr val="accent1"/>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 </a:t>
          </a:r>
          <a:endParaRPr lang="en-US" sz="1500" kern="1200" dirty="0"/>
        </a:p>
      </dsp:txBody>
      <dsp:txXfrm rot="-5400000">
        <a:off x="1" y="939784"/>
        <a:ext cx="567694" cy="243297"/>
      </dsp:txXfrm>
    </dsp:sp>
    <dsp:sp modelId="{6205B847-BCD2-40A0-85F9-5BCB93B2EB56}">
      <dsp:nvSpPr>
        <dsp:cNvPr id="0" name=""/>
        <dsp:cNvSpPr/>
      </dsp:nvSpPr>
      <dsp:spPr>
        <a:xfrm rot="5400000">
          <a:off x="1394344" y="-170712"/>
          <a:ext cx="527144" cy="2180444"/>
        </a:xfrm>
        <a:prstGeom prst="round2SameRect">
          <a:avLst/>
        </a:prstGeom>
        <a:solidFill>
          <a:schemeClr val="lt1">
            <a:alpha val="90000"/>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TECHNIQUE SELECTION</a:t>
          </a:r>
        </a:p>
      </dsp:txBody>
      <dsp:txXfrm rot="-5400000">
        <a:off x="567695" y="681670"/>
        <a:ext cx="2154711" cy="475678"/>
      </dsp:txXfrm>
    </dsp:sp>
    <dsp:sp modelId="{666D9DEE-EAB6-409C-A485-7BD04CA512C4}">
      <dsp:nvSpPr>
        <dsp:cNvPr id="0" name=""/>
        <dsp:cNvSpPr/>
      </dsp:nvSpPr>
      <dsp:spPr>
        <a:xfrm rot="5400000">
          <a:off x="-121648" y="1432163"/>
          <a:ext cx="810991" cy="567694"/>
        </a:xfrm>
        <a:prstGeom prst="chevron">
          <a:avLst/>
        </a:prstGeom>
        <a:solidFill>
          <a:schemeClr val="accent1"/>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 </a:t>
          </a:r>
          <a:endParaRPr lang="en-US" sz="1500" kern="1200" dirty="0"/>
        </a:p>
      </dsp:txBody>
      <dsp:txXfrm rot="-5400000">
        <a:off x="1" y="1594361"/>
        <a:ext cx="567694" cy="243297"/>
      </dsp:txXfrm>
    </dsp:sp>
    <dsp:sp modelId="{65D4439A-6A8D-4709-B053-9932DC131977}">
      <dsp:nvSpPr>
        <dsp:cNvPr id="0" name=""/>
        <dsp:cNvSpPr/>
      </dsp:nvSpPr>
      <dsp:spPr>
        <a:xfrm rot="5400000">
          <a:off x="1394344" y="483864"/>
          <a:ext cx="527144" cy="2180444"/>
        </a:xfrm>
        <a:prstGeom prst="round2SameRect">
          <a:avLst/>
        </a:prstGeom>
        <a:solidFill>
          <a:schemeClr val="lt1">
            <a:alpha val="90000"/>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PRESENTATION</a:t>
          </a:r>
        </a:p>
      </dsp:txBody>
      <dsp:txXfrm rot="-5400000">
        <a:off x="567695" y="1336247"/>
        <a:ext cx="2154711" cy="475678"/>
      </dsp:txXfrm>
    </dsp:sp>
    <dsp:sp modelId="{C7551B63-2332-478B-96C8-9DFE20F4C47A}">
      <dsp:nvSpPr>
        <dsp:cNvPr id="0" name=""/>
        <dsp:cNvSpPr/>
      </dsp:nvSpPr>
      <dsp:spPr>
        <a:xfrm rot="5400000">
          <a:off x="-121648" y="2086741"/>
          <a:ext cx="810991" cy="567694"/>
        </a:xfrm>
        <a:prstGeom prst="chevron">
          <a:avLst/>
        </a:prstGeom>
        <a:solidFill>
          <a:schemeClr val="accent1"/>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 </a:t>
          </a:r>
          <a:endParaRPr lang="en-US" sz="1500" kern="1200" dirty="0"/>
        </a:p>
      </dsp:txBody>
      <dsp:txXfrm rot="-5400000">
        <a:off x="1" y="2248939"/>
        <a:ext cx="567694" cy="243297"/>
      </dsp:txXfrm>
    </dsp:sp>
    <dsp:sp modelId="{5756BF03-5577-4BEA-A14C-95616D47E7CA}">
      <dsp:nvSpPr>
        <dsp:cNvPr id="0" name=""/>
        <dsp:cNvSpPr/>
      </dsp:nvSpPr>
      <dsp:spPr>
        <a:xfrm rot="5400000">
          <a:off x="1380890" y="1166386"/>
          <a:ext cx="527144" cy="2180444"/>
        </a:xfrm>
        <a:prstGeom prst="round2SameRect">
          <a:avLst/>
        </a:prstGeom>
        <a:solidFill>
          <a:schemeClr val="lt1">
            <a:alpha val="90000"/>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TOOLS</a:t>
          </a:r>
        </a:p>
      </dsp:txBody>
      <dsp:txXfrm rot="-5400000">
        <a:off x="554241" y="2018769"/>
        <a:ext cx="2154711" cy="475678"/>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83581-BBD0-402D-8000-F20EF9739D82}" type="datetimeFigureOut">
              <a:rPr lang="en-US" smtClean="0"/>
              <a:t>10/8/2019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F65CF8-8021-42C3-8AC2-54B1EDAF3ED9}" type="slidenum">
              <a:rPr lang="en-US" smtClean="0"/>
              <a:t>‹#›</a:t>
            </a:fld>
            <a:endParaRPr lang="en-US"/>
          </a:p>
        </p:txBody>
      </p:sp>
    </p:spTree>
    <p:extLst>
      <p:ext uri="{BB962C8B-B14F-4D97-AF65-F5344CB8AC3E}">
        <p14:creationId xmlns:p14="http://schemas.microsoft.com/office/powerpoint/2010/main" val="1924998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jheer.or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vis.berkeley.edu/~maneesh/"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 </a:t>
            </a:r>
            <a:br>
              <a:rPr lang="en-US" dirty="0"/>
            </a:br>
            <a:r>
              <a:rPr lang="en-US" dirty="0"/>
              <a:t>	The purpose of visualization is insight, not numbers</a:t>
            </a:r>
          </a:p>
          <a:p>
            <a:pPr marL="0" indent="0">
              <a:buNone/>
            </a:pPr>
            <a:endParaRPr lang="en-US" dirty="0"/>
          </a:p>
          <a:p>
            <a:pPr marL="0" indent="0">
              <a:buNone/>
            </a:pPr>
            <a:r>
              <a:rPr lang="en-US" dirty="0"/>
              <a:t>	The purpose of </a:t>
            </a:r>
            <a:r>
              <a:rPr lang="en-US" i="1" dirty="0"/>
              <a:t>exploratory </a:t>
            </a:r>
            <a:r>
              <a:rPr lang="en-US" dirty="0"/>
              <a:t>visualization is </a:t>
            </a:r>
            <a:r>
              <a:rPr lang="en-US" i="1" dirty="0"/>
              <a:t>finding </a:t>
            </a:r>
            <a:r>
              <a:rPr lang="en-US" dirty="0"/>
              <a:t>insight</a:t>
            </a:r>
          </a:p>
          <a:p>
            <a:pPr marL="0" indent="0">
              <a:buNone/>
            </a:pPr>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fld id="{23F65CF8-8021-42C3-8AC2-54B1EDAF3ED9}" type="slidenum">
              <a:rPr lang="en-US" smtClean="0"/>
              <a:t>2</a:t>
            </a:fld>
            <a:endParaRPr lang="en-US"/>
          </a:p>
        </p:txBody>
      </p:sp>
    </p:spTree>
    <p:extLst>
      <p:ext uri="{BB962C8B-B14F-4D97-AF65-F5344CB8AC3E}">
        <p14:creationId xmlns:p14="http://schemas.microsoft.com/office/powerpoint/2010/main" val="1502807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characters, no 4 part</a:t>
            </a:r>
            <a:r>
              <a:rPr lang="en-US" baseline="0" dirty="0"/>
              <a:t> structure (rising action, climax, falling action, denouement)</a:t>
            </a:r>
            <a:endParaRPr lang="en-US" dirty="0"/>
          </a:p>
        </p:txBody>
      </p:sp>
      <p:sp>
        <p:nvSpPr>
          <p:cNvPr id="4" name="Slide Number Placeholder 3"/>
          <p:cNvSpPr>
            <a:spLocks noGrp="1"/>
          </p:cNvSpPr>
          <p:nvPr>
            <p:ph type="sldNum" sz="quarter" idx="10"/>
          </p:nvPr>
        </p:nvSpPr>
        <p:spPr/>
        <p:txBody>
          <a:bodyPr/>
          <a:lstStyle/>
          <a:p>
            <a:fld id="{23F65CF8-8021-42C3-8AC2-54B1EDAF3ED9}" type="slidenum">
              <a:rPr lang="en-US" smtClean="0"/>
              <a:t>29</a:t>
            </a:fld>
            <a:endParaRPr lang="en-US"/>
          </a:p>
        </p:txBody>
      </p:sp>
    </p:spTree>
    <p:extLst>
      <p:ext uri="{BB962C8B-B14F-4D97-AF65-F5344CB8AC3E}">
        <p14:creationId xmlns:p14="http://schemas.microsoft.com/office/powerpoint/2010/main" val="3379430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can combine</a:t>
            </a:r>
          </a:p>
        </p:txBody>
      </p:sp>
      <p:sp>
        <p:nvSpPr>
          <p:cNvPr id="4" name="Slide Number Placeholder 3"/>
          <p:cNvSpPr>
            <a:spLocks noGrp="1"/>
          </p:cNvSpPr>
          <p:nvPr>
            <p:ph type="sldNum" sz="quarter" idx="10"/>
          </p:nvPr>
        </p:nvSpPr>
        <p:spPr/>
        <p:txBody>
          <a:bodyPr/>
          <a:lstStyle/>
          <a:p>
            <a:fld id="{23F65CF8-8021-42C3-8AC2-54B1EDAF3ED9}" type="slidenum">
              <a:rPr lang="en-US" smtClean="0"/>
              <a:t>37</a:t>
            </a:fld>
            <a:endParaRPr lang="en-US"/>
          </a:p>
        </p:txBody>
      </p:sp>
    </p:spTree>
    <p:extLst>
      <p:ext uri="{BB962C8B-B14F-4D97-AF65-F5344CB8AC3E}">
        <p14:creationId xmlns:p14="http://schemas.microsoft.com/office/powerpoint/2010/main" val="3202175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Annotation and surprise</a:t>
            </a:r>
            <a:r>
              <a:rPr lang="en-US" baseline="0" dirty="0"/>
              <a:t> ending</a:t>
            </a:r>
            <a:endParaRPr lang="en-US" dirty="0"/>
          </a:p>
        </p:txBody>
      </p:sp>
      <p:sp>
        <p:nvSpPr>
          <p:cNvPr id="4" name="Slide Number Placeholder 3"/>
          <p:cNvSpPr>
            <a:spLocks noGrp="1"/>
          </p:cNvSpPr>
          <p:nvPr>
            <p:ph type="sldNum" sz="quarter" idx="10"/>
          </p:nvPr>
        </p:nvSpPr>
        <p:spPr/>
        <p:txBody>
          <a:bodyPr/>
          <a:lstStyle/>
          <a:p>
            <a:fld id="{23F65CF8-8021-42C3-8AC2-54B1EDAF3ED9}" type="slidenum">
              <a:rPr lang="en-US" smtClean="0"/>
              <a:t>41</a:t>
            </a:fld>
            <a:endParaRPr lang="en-US"/>
          </a:p>
        </p:txBody>
      </p:sp>
    </p:spTree>
    <p:extLst>
      <p:ext uri="{BB962C8B-B14F-4D97-AF65-F5344CB8AC3E}">
        <p14:creationId xmlns:p14="http://schemas.microsoft.com/office/powerpoint/2010/main" val="4050338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Annotation and surprise</a:t>
            </a:r>
            <a:r>
              <a:rPr lang="en-US" baseline="0" dirty="0"/>
              <a:t> ending</a:t>
            </a:r>
            <a:endParaRPr lang="en-US" dirty="0"/>
          </a:p>
        </p:txBody>
      </p:sp>
      <p:sp>
        <p:nvSpPr>
          <p:cNvPr id="4" name="Slide Number Placeholder 3"/>
          <p:cNvSpPr>
            <a:spLocks noGrp="1"/>
          </p:cNvSpPr>
          <p:nvPr>
            <p:ph type="sldNum" sz="quarter" idx="10"/>
          </p:nvPr>
        </p:nvSpPr>
        <p:spPr/>
        <p:txBody>
          <a:bodyPr/>
          <a:lstStyle/>
          <a:p>
            <a:fld id="{23F65CF8-8021-42C3-8AC2-54B1EDAF3ED9}" type="slidenum">
              <a:rPr lang="en-US" smtClean="0"/>
              <a:t>42</a:t>
            </a:fld>
            <a:endParaRPr lang="en-US"/>
          </a:p>
        </p:txBody>
      </p:sp>
    </p:spTree>
    <p:extLst>
      <p:ext uri="{BB962C8B-B14F-4D97-AF65-F5344CB8AC3E}">
        <p14:creationId xmlns:p14="http://schemas.microsoft.com/office/powerpoint/2010/main" val="4831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Show extremes/outliers? Compare and Contrast? Show trends over time? Use Surprise? Exploratory discovery? Show how hidden patterns reveal themselves? </a:t>
            </a:r>
          </a:p>
          <a:p>
            <a:pPr lvl="2"/>
            <a:r>
              <a:rPr lang="en-US" dirty="0"/>
              <a:t>How do we keep audience engaged?</a:t>
            </a:r>
          </a:p>
          <a:p>
            <a:pPr lvl="2"/>
            <a:r>
              <a:rPr lang="en-US" dirty="0"/>
              <a:t>How do we maintain context for audience?</a:t>
            </a:r>
          </a:p>
          <a:p>
            <a:pPr marL="0" indent="0">
              <a:buNone/>
            </a:pPr>
            <a:endParaRPr lang="en-US" dirty="0"/>
          </a:p>
          <a:p>
            <a:endParaRPr lang="en-US" dirty="0"/>
          </a:p>
        </p:txBody>
      </p:sp>
      <p:sp>
        <p:nvSpPr>
          <p:cNvPr id="4" name="Slide Number Placeholder 3"/>
          <p:cNvSpPr>
            <a:spLocks noGrp="1"/>
          </p:cNvSpPr>
          <p:nvPr>
            <p:ph type="sldNum" sz="quarter" idx="10"/>
          </p:nvPr>
        </p:nvSpPr>
        <p:spPr/>
        <p:txBody>
          <a:bodyPr/>
          <a:lstStyle/>
          <a:p>
            <a:fld id="{23F65CF8-8021-42C3-8AC2-54B1EDAF3ED9}" type="slidenum">
              <a:rPr lang="en-US" smtClean="0"/>
              <a:t>43</a:t>
            </a:fld>
            <a:endParaRPr lang="en-US"/>
          </a:p>
        </p:txBody>
      </p:sp>
    </p:spTree>
    <p:extLst>
      <p:ext uri="{BB962C8B-B14F-4D97-AF65-F5344CB8AC3E}">
        <p14:creationId xmlns:p14="http://schemas.microsoft.com/office/powerpoint/2010/main" val="1292416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have systems like </a:t>
            </a:r>
            <a:r>
              <a:rPr lang="en-US" dirty="0" err="1"/>
              <a:t>Heer</a:t>
            </a:r>
            <a:r>
              <a:rPr lang="en-US" dirty="0"/>
              <a:t>,</a:t>
            </a:r>
            <a:r>
              <a:rPr lang="en-US" baseline="0" dirty="0"/>
              <a:t> </a:t>
            </a:r>
            <a:r>
              <a:rPr lang="en-US" dirty="0"/>
              <a:t>Mackinlay Graphical Histories, but limited styling</a:t>
            </a:r>
            <a:r>
              <a:rPr lang="en-US" baseline="0" dirty="0"/>
              <a:t> support so…</a:t>
            </a:r>
            <a:endParaRPr lang="en-US" dirty="0"/>
          </a:p>
        </p:txBody>
      </p:sp>
      <p:sp>
        <p:nvSpPr>
          <p:cNvPr id="4" name="Slide Number Placeholder 3"/>
          <p:cNvSpPr>
            <a:spLocks noGrp="1"/>
          </p:cNvSpPr>
          <p:nvPr>
            <p:ph type="sldNum" sz="quarter" idx="10"/>
          </p:nvPr>
        </p:nvSpPr>
        <p:spPr/>
        <p:txBody>
          <a:bodyPr/>
          <a:lstStyle/>
          <a:p>
            <a:fld id="{23F65CF8-8021-42C3-8AC2-54B1EDAF3ED9}" type="slidenum">
              <a:rPr lang="en-US" smtClean="0"/>
              <a:t>56</a:t>
            </a:fld>
            <a:endParaRPr lang="en-US"/>
          </a:p>
        </p:txBody>
      </p:sp>
    </p:spTree>
    <p:extLst>
      <p:ext uri="{BB962C8B-B14F-4D97-AF65-F5344CB8AC3E}">
        <p14:creationId xmlns:p14="http://schemas.microsoft.com/office/powerpoint/2010/main" val="1771589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animation software,</a:t>
            </a:r>
            <a:r>
              <a:rPr lang="en-US" baseline="0" dirty="0"/>
              <a:t> but not well matched input/output, AND data is not alive, changes, etc.</a:t>
            </a:r>
            <a:endParaRPr lang="en-US" dirty="0"/>
          </a:p>
        </p:txBody>
      </p:sp>
      <p:sp>
        <p:nvSpPr>
          <p:cNvPr id="4" name="Slide Number Placeholder 3"/>
          <p:cNvSpPr>
            <a:spLocks noGrp="1"/>
          </p:cNvSpPr>
          <p:nvPr>
            <p:ph type="sldNum" sz="quarter" idx="10"/>
          </p:nvPr>
        </p:nvSpPr>
        <p:spPr/>
        <p:txBody>
          <a:bodyPr/>
          <a:lstStyle/>
          <a:p>
            <a:fld id="{23F65CF8-8021-42C3-8AC2-54B1EDAF3ED9}" type="slidenum">
              <a:rPr lang="en-US" smtClean="0"/>
              <a:t>57</a:t>
            </a:fld>
            <a:endParaRPr lang="en-US"/>
          </a:p>
        </p:txBody>
      </p:sp>
    </p:spTree>
    <p:extLst>
      <p:ext uri="{BB962C8B-B14F-4D97-AF65-F5344CB8AC3E}">
        <p14:creationId xmlns:p14="http://schemas.microsoft.com/office/powerpoint/2010/main" val="366459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move through illustration software, but results are static, so…</a:t>
            </a:r>
          </a:p>
        </p:txBody>
      </p:sp>
      <p:sp>
        <p:nvSpPr>
          <p:cNvPr id="4" name="Slide Number Placeholder 3"/>
          <p:cNvSpPr>
            <a:spLocks noGrp="1"/>
          </p:cNvSpPr>
          <p:nvPr>
            <p:ph type="sldNum" sz="quarter" idx="10"/>
          </p:nvPr>
        </p:nvSpPr>
        <p:spPr/>
        <p:txBody>
          <a:bodyPr/>
          <a:lstStyle/>
          <a:p>
            <a:fld id="{23F65CF8-8021-42C3-8AC2-54B1EDAF3ED9}" type="slidenum">
              <a:rPr lang="en-US" smtClean="0"/>
              <a:t>58</a:t>
            </a:fld>
            <a:endParaRPr lang="en-US"/>
          </a:p>
        </p:txBody>
      </p:sp>
    </p:spTree>
    <p:extLst>
      <p:ext uri="{BB962C8B-B14F-4D97-AF65-F5344CB8AC3E}">
        <p14:creationId xmlns:p14="http://schemas.microsoft.com/office/powerpoint/2010/main" val="622497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t>
            </a:r>
            <a:r>
              <a:rPr lang="en-US" i="1" dirty="0"/>
              <a:t>internal</a:t>
            </a:r>
            <a:r>
              <a:rPr lang="en-US" i="0" dirty="0"/>
              <a:t> data binding: the chart is bound to itself and its values</a:t>
            </a:r>
            <a:endParaRPr lang="en-US" dirty="0"/>
          </a:p>
        </p:txBody>
      </p:sp>
      <p:sp>
        <p:nvSpPr>
          <p:cNvPr id="4" name="Slide Number Placeholder 3"/>
          <p:cNvSpPr>
            <a:spLocks noGrp="1"/>
          </p:cNvSpPr>
          <p:nvPr>
            <p:ph type="sldNum" sz="quarter" idx="10"/>
          </p:nvPr>
        </p:nvSpPr>
        <p:spPr/>
        <p:txBody>
          <a:bodyPr/>
          <a:lstStyle/>
          <a:p>
            <a:fld id="{23F65CF8-8021-42C3-8AC2-54B1EDAF3ED9}" type="slidenum">
              <a:rPr lang="en-US" smtClean="0"/>
              <a:t>59</a:t>
            </a:fld>
            <a:endParaRPr lang="en-US"/>
          </a:p>
        </p:txBody>
      </p:sp>
    </p:spTree>
    <p:extLst>
      <p:ext uri="{BB962C8B-B14F-4D97-AF65-F5344CB8AC3E}">
        <p14:creationId xmlns:p14="http://schemas.microsoft.com/office/powerpoint/2010/main" val="2214930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F65CF8-8021-42C3-8AC2-54B1EDAF3ED9}" type="slidenum">
              <a:rPr lang="en-US" smtClean="0"/>
              <a:t>61</a:t>
            </a:fld>
            <a:endParaRPr lang="en-US"/>
          </a:p>
        </p:txBody>
      </p:sp>
    </p:spTree>
    <p:extLst>
      <p:ext uri="{BB962C8B-B14F-4D97-AF65-F5344CB8AC3E}">
        <p14:creationId xmlns:p14="http://schemas.microsoft.com/office/powerpoint/2010/main" val="4040464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The purpose of </a:t>
            </a:r>
            <a:r>
              <a:rPr lang="en-US" i="1" dirty="0"/>
              <a:t>presentation </a:t>
            </a:r>
            <a:r>
              <a:rPr lang="en-US" dirty="0"/>
              <a:t>visualization is </a:t>
            </a:r>
            <a:r>
              <a:rPr lang="en-US" i="1" dirty="0"/>
              <a:t>communicating </a:t>
            </a:r>
            <a:r>
              <a:rPr lang="en-US" dirty="0"/>
              <a:t>insight</a:t>
            </a:r>
          </a:p>
        </p:txBody>
      </p:sp>
      <p:sp>
        <p:nvSpPr>
          <p:cNvPr id="4" name="Slide Number Placeholder 3"/>
          <p:cNvSpPr>
            <a:spLocks noGrp="1"/>
          </p:cNvSpPr>
          <p:nvPr>
            <p:ph type="sldNum" sz="quarter" idx="10"/>
          </p:nvPr>
        </p:nvSpPr>
        <p:spPr/>
        <p:txBody>
          <a:bodyPr/>
          <a:lstStyle/>
          <a:p>
            <a:fld id="{23F65CF8-8021-42C3-8AC2-54B1EDAF3ED9}" type="slidenum">
              <a:rPr lang="en-US" smtClean="0"/>
              <a:t>3</a:t>
            </a:fld>
            <a:endParaRPr lang="en-US"/>
          </a:p>
        </p:txBody>
      </p:sp>
    </p:spTree>
    <p:extLst>
      <p:ext uri="{BB962C8B-B14F-4D97-AF65-F5344CB8AC3E}">
        <p14:creationId xmlns:p14="http://schemas.microsoft.com/office/powerpoint/2010/main" val="2174028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Hm. </a:t>
            </a:r>
          </a:p>
        </p:txBody>
      </p:sp>
      <p:sp>
        <p:nvSpPr>
          <p:cNvPr id="4" name="Slide Number Placeholder 3"/>
          <p:cNvSpPr>
            <a:spLocks noGrp="1"/>
          </p:cNvSpPr>
          <p:nvPr>
            <p:ph type="sldNum" sz="quarter" idx="10"/>
          </p:nvPr>
        </p:nvSpPr>
        <p:spPr/>
        <p:txBody>
          <a:bodyPr/>
          <a:lstStyle/>
          <a:p>
            <a:fld id="{23F65CF8-8021-42C3-8AC2-54B1EDAF3ED9}" type="slidenum">
              <a:rPr lang="en-US" smtClean="0"/>
              <a:t>6</a:t>
            </a:fld>
            <a:endParaRPr lang="en-US"/>
          </a:p>
        </p:txBody>
      </p:sp>
    </p:spTree>
    <p:extLst>
      <p:ext uri="{BB962C8B-B14F-4D97-AF65-F5344CB8AC3E}">
        <p14:creationId xmlns:p14="http://schemas.microsoft.com/office/powerpoint/2010/main" val="1900695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Bikiin</a:t>
            </a:r>
            <a:r>
              <a:rPr lang="en-US" dirty="0"/>
              <a:t> graph”</a:t>
            </a:r>
          </a:p>
          <a:p>
            <a:r>
              <a:rPr lang="en-US" dirty="0"/>
              <a:t>http://www.youtube.com/watch?v=NJoE0ZJ7Rn8</a:t>
            </a:r>
          </a:p>
          <a:p>
            <a:endParaRPr lang="en-US" dirty="0"/>
          </a:p>
        </p:txBody>
      </p:sp>
      <p:sp>
        <p:nvSpPr>
          <p:cNvPr id="4" name="Slide Number Placeholder 3"/>
          <p:cNvSpPr>
            <a:spLocks noGrp="1"/>
          </p:cNvSpPr>
          <p:nvPr>
            <p:ph type="sldNum" sz="quarter" idx="10"/>
          </p:nvPr>
        </p:nvSpPr>
        <p:spPr/>
        <p:txBody>
          <a:bodyPr/>
          <a:lstStyle/>
          <a:p>
            <a:fld id="{23F65CF8-8021-42C3-8AC2-54B1EDAF3ED9}" type="slidenum">
              <a:rPr lang="en-US" smtClean="0"/>
              <a:t>7</a:t>
            </a:fld>
            <a:endParaRPr lang="en-US"/>
          </a:p>
        </p:txBody>
      </p:sp>
    </p:spTree>
    <p:extLst>
      <p:ext uri="{BB962C8B-B14F-4D97-AF65-F5344CB8AC3E}">
        <p14:creationId xmlns:p14="http://schemas.microsoft.com/office/powerpoint/2010/main" val="2237575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Variant</a:t>
            </a:r>
            <a:r>
              <a:rPr lang="en-US" baseline="0" dirty="0"/>
              <a:t> of the Bikini graph</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effectLst/>
              </a:rPr>
              <a:t>(The lighter color refers to the overall jobs picture, while the darker color points only to the private sector.)	</a:t>
            </a:r>
            <a:endParaRPr lang="en-US" dirty="0"/>
          </a:p>
          <a:p>
            <a:endParaRPr lang="en-US" dirty="0"/>
          </a:p>
          <a:p>
            <a:r>
              <a:rPr lang="en-US" dirty="0"/>
              <a:t>http://thepoliticalcarnival.net/2012/08/03/bikini-graph-time-job-growth-far-exceeds-expectations-more-created-since-jan-than-in-5-of-the-8-bush-years/</a:t>
            </a:r>
          </a:p>
          <a:p>
            <a:r>
              <a:rPr lang="en-US" dirty="0"/>
              <a:t>This is seem</a:t>
            </a:r>
            <a:r>
              <a:rPr lang="en-US" baseline="0" dirty="0"/>
              <a:t> as a pro-Dem chart: shows growth year over year</a:t>
            </a:r>
            <a:endParaRPr lang="en-US" dirty="0"/>
          </a:p>
        </p:txBody>
      </p:sp>
      <p:sp>
        <p:nvSpPr>
          <p:cNvPr id="4" name="Slide Number Placeholder 3"/>
          <p:cNvSpPr>
            <a:spLocks noGrp="1"/>
          </p:cNvSpPr>
          <p:nvPr>
            <p:ph type="sldNum" sz="quarter" idx="10"/>
          </p:nvPr>
        </p:nvSpPr>
        <p:spPr/>
        <p:txBody>
          <a:bodyPr/>
          <a:lstStyle/>
          <a:p>
            <a:fld id="{23F65CF8-8021-42C3-8AC2-54B1EDAF3ED9}" type="slidenum">
              <a:rPr lang="en-US" smtClean="0"/>
              <a:t>9</a:t>
            </a:fld>
            <a:endParaRPr lang="en-US"/>
          </a:p>
        </p:txBody>
      </p:sp>
    </p:spTree>
    <p:extLst>
      <p:ext uri="{BB962C8B-B14F-4D97-AF65-F5344CB8AC3E}">
        <p14:creationId xmlns:p14="http://schemas.microsoft.com/office/powerpoint/2010/main" val="974157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Two plots of monthly atmospheric carbon dioxide measurements, taken from 1959 to 1990. The first plot, with an aspect ratio of 1.17, reveals an accelerating increase in CO</a:t>
            </a:r>
            <a:r>
              <a:rPr lang="en-US" baseline="-25000" dirty="0">
                <a:solidFill>
                  <a:schemeClr val="bg1"/>
                </a:solidFill>
              </a:rPr>
              <a:t>2</a:t>
            </a:r>
            <a:r>
              <a:rPr lang="en-US" dirty="0">
                <a:solidFill>
                  <a:schemeClr val="bg1"/>
                </a:solidFill>
              </a:rPr>
              <a:t> levels. The second plot, with an aspect ratio of 7.87, facilitates closer inspection of seasonal fluctuations, revealing a gradual attack followed by a steeper decay. These aspect ratios were automatically determined using multi-scale banking.</a:t>
            </a:r>
          </a:p>
          <a:p>
            <a:endParaRPr lang="en-US" b="1" dirty="0">
              <a:solidFill>
                <a:schemeClr val="bg1"/>
              </a:solidFill>
            </a:endParaRPr>
          </a:p>
          <a:p>
            <a:endParaRPr lang="en-US" b="1" dirty="0">
              <a:solidFill>
                <a:schemeClr val="bg1"/>
              </a:solidFill>
            </a:endParaRPr>
          </a:p>
          <a:p>
            <a:r>
              <a:rPr lang="en-US" b="1" dirty="0">
                <a:solidFill>
                  <a:schemeClr val="bg1"/>
                </a:solidFill>
              </a:rPr>
              <a:t>Multi-Scale Banking to 45 Degrees</a:t>
            </a:r>
          </a:p>
          <a:p>
            <a:r>
              <a:rPr lang="en-US" b="1" dirty="0">
                <a:solidFill>
                  <a:schemeClr val="bg1"/>
                </a:solidFill>
                <a:hlinkClick r:id="rId3"/>
              </a:rPr>
              <a:t>Jeffrey </a:t>
            </a:r>
            <a:r>
              <a:rPr lang="en-US" b="1" dirty="0" err="1">
                <a:solidFill>
                  <a:schemeClr val="bg1"/>
                </a:solidFill>
                <a:hlinkClick r:id="rId3"/>
              </a:rPr>
              <a:t>Heer</a:t>
            </a:r>
            <a:r>
              <a:rPr lang="en-US" b="1" dirty="0">
                <a:solidFill>
                  <a:schemeClr val="bg1"/>
                </a:solidFill>
              </a:rPr>
              <a:t>, </a:t>
            </a:r>
            <a:r>
              <a:rPr lang="en-US" b="1" dirty="0" err="1">
                <a:solidFill>
                  <a:schemeClr val="bg1"/>
                </a:solidFill>
                <a:hlinkClick r:id="rId4"/>
              </a:rPr>
              <a:t>Maneesh</a:t>
            </a:r>
            <a:r>
              <a:rPr lang="en-US" b="1" dirty="0">
                <a:solidFill>
                  <a:schemeClr val="bg1"/>
                </a:solidFill>
                <a:hlinkClick r:id="rId4"/>
              </a:rPr>
              <a:t> </a:t>
            </a:r>
            <a:r>
              <a:rPr lang="en-US" b="1" dirty="0" err="1">
                <a:solidFill>
                  <a:schemeClr val="bg1"/>
                </a:solidFill>
                <a:hlinkClick r:id="rId4"/>
              </a:rPr>
              <a:t>Agrawala</a:t>
            </a:r>
            <a:endParaRPr lang="en-US" b="1" dirty="0">
              <a:solidFill>
                <a:schemeClr val="bg1"/>
              </a:solidFill>
            </a:endParaRPr>
          </a:p>
          <a:p>
            <a:r>
              <a:rPr lang="en-US" b="1" dirty="0">
                <a:solidFill>
                  <a:schemeClr val="bg1"/>
                </a:solidFill>
              </a:rPr>
              <a:t>Abstract</a:t>
            </a:r>
          </a:p>
          <a:p>
            <a:r>
              <a:rPr lang="en-US" dirty="0">
                <a:solidFill>
                  <a:schemeClr val="bg1"/>
                </a:solidFill>
              </a:rPr>
              <a:t>In his text </a:t>
            </a:r>
            <a:r>
              <a:rPr lang="en-US" i="1" dirty="0">
                <a:solidFill>
                  <a:schemeClr val="bg1"/>
                </a:solidFill>
              </a:rPr>
              <a:t>Visualizing Data</a:t>
            </a:r>
            <a:r>
              <a:rPr lang="en-US" dirty="0">
                <a:solidFill>
                  <a:schemeClr val="bg1"/>
                </a:solidFill>
              </a:rPr>
              <a:t>, William Cleveland demonstrates how the aspect ratio of a line chart can affect an analyst's perception of trends in the data. Cleveland proposes an optimization technique for computing the aspect ratio such that the average absolute orientation of line segments in the chart is equal to 45 degrees. This technique, called </a:t>
            </a:r>
            <a:r>
              <a:rPr lang="en-US" i="1" dirty="0">
                <a:solidFill>
                  <a:schemeClr val="bg1"/>
                </a:solidFill>
              </a:rPr>
              <a:t>banking to 45 degrees</a:t>
            </a:r>
            <a:r>
              <a:rPr lang="en-US" dirty="0">
                <a:solidFill>
                  <a:schemeClr val="bg1"/>
                </a:solidFill>
              </a:rPr>
              <a:t>, is designed to maximize the discriminability of the orientations of the line segments in the chart. In this paper, we revisit this classic result and describe two new extensions. First, we propose alternate optimization criteria designed to further improve the visual perception of line segment orientations. Second, we develop multi-scale banking, a technique that combines spectral analysis with banking to 45 degrees. Our technique automatically identifies trends at various frequency scales and then generates a banked chart for each of these scales. We demonstrate the utility of our techniques in a range of visualization tools and analysis examples.</a:t>
            </a:r>
          </a:p>
          <a:p>
            <a:endParaRPr lang="en-US" dirty="0"/>
          </a:p>
        </p:txBody>
      </p:sp>
      <p:sp>
        <p:nvSpPr>
          <p:cNvPr id="4" name="Slide Number Placeholder 3"/>
          <p:cNvSpPr>
            <a:spLocks noGrp="1"/>
          </p:cNvSpPr>
          <p:nvPr>
            <p:ph type="sldNum" sz="quarter" idx="10"/>
          </p:nvPr>
        </p:nvSpPr>
        <p:spPr/>
        <p:txBody>
          <a:bodyPr/>
          <a:lstStyle/>
          <a:p>
            <a:fld id="{23F65CF8-8021-42C3-8AC2-54B1EDAF3ED9}" type="slidenum">
              <a:rPr lang="en-US" smtClean="0"/>
              <a:t>15</a:t>
            </a:fld>
            <a:endParaRPr lang="en-US"/>
          </a:p>
        </p:txBody>
      </p:sp>
    </p:spTree>
    <p:extLst>
      <p:ext uri="{BB962C8B-B14F-4D97-AF65-F5344CB8AC3E}">
        <p14:creationId xmlns:p14="http://schemas.microsoft.com/office/powerpoint/2010/main" val="1226842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F65CF8-8021-42C3-8AC2-54B1EDAF3ED9}" type="slidenum">
              <a:rPr lang="en-US" smtClean="0"/>
              <a:t>16</a:t>
            </a:fld>
            <a:endParaRPr lang="en-US"/>
          </a:p>
        </p:txBody>
      </p:sp>
    </p:spTree>
    <p:extLst>
      <p:ext uri="{BB962C8B-B14F-4D97-AF65-F5344CB8AC3E}">
        <p14:creationId xmlns:p14="http://schemas.microsoft.com/office/powerpoint/2010/main" val="3088039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Historical presentations with data have not changed much since flip chart days</a:t>
            </a:r>
          </a:p>
          <a:p>
            <a:endParaRPr lang="en-US" dirty="0"/>
          </a:p>
        </p:txBody>
      </p:sp>
      <p:sp>
        <p:nvSpPr>
          <p:cNvPr id="4" name="Slide Number Placeholder 3"/>
          <p:cNvSpPr>
            <a:spLocks noGrp="1"/>
          </p:cNvSpPr>
          <p:nvPr>
            <p:ph type="sldNum" sz="quarter" idx="10"/>
          </p:nvPr>
        </p:nvSpPr>
        <p:spPr/>
        <p:txBody>
          <a:bodyPr/>
          <a:lstStyle/>
          <a:p>
            <a:fld id="{23F65CF8-8021-42C3-8AC2-54B1EDAF3ED9}" type="slidenum">
              <a:rPr lang="en-US" smtClean="0"/>
              <a:t>21</a:t>
            </a:fld>
            <a:endParaRPr lang="en-US"/>
          </a:p>
        </p:txBody>
      </p:sp>
    </p:spTree>
    <p:extLst>
      <p:ext uri="{BB962C8B-B14F-4D97-AF65-F5344CB8AC3E}">
        <p14:creationId xmlns:p14="http://schemas.microsoft.com/office/powerpoint/2010/main" val="63271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recent presentations</a:t>
            </a:r>
          </a:p>
        </p:txBody>
      </p:sp>
      <p:sp>
        <p:nvSpPr>
          <p:cNvPr id="4" name="Slide Number Placeholder 3"/>
          <p:cNvSpPr>
            <a:spLocks noGrp="1"/>
          </p:cNvSpPr>
          <p:nvPr>
            <p:ph type="sldNum" sz="quarter" idx="10"/>
          </p:nvPr>
        </p:nvSpPr>
        <p:spPr/>
        <p:txBody>
          <a:bodyPr/>
          <a:lstStyle/>
          <a:p>
            <a:fld id="{23F65CF8-8021-42C3-8AC2-54B1EDAF3ED9}" type="slidenum">
              <a:rPr lang="en-US" smtClean="0"/>
              <a:t>24</a:t>
            </a:fld>
            <a:endParaRPr lang="en-US"/>
          </a:p>
        </p:txBody>
      </p:sp>
    </p:spTree>
    <p:extLst>
      <p:ext uri="{BB962C8B-B14F-4D97-AF65-F5344CB8AC3E}">
        <p14:creationId xmlns:p14="http://schemas.microsoft.com/office/powerpoint/2010/main" val="31060423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HE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9319" r="7447" b="23247"/>
          <a:stretch/>
        </p:blipFill>
        <p:spPr>
          <a:xfrm>
            <a:off x="1" y="-1"/>
            <a:ext cx="12191999" cy="6858001"/>
          </a:xfrm>
          <a:prstGeom prst="rect">
            <a:avLst/>
          </a:prstGeom>
        </p:spPr>
      </p:pic>
      <p:pic>
        <p:nvPicPr>
          <p:cNvPr id="16" name="Picture 15"/>
          <p:cNvPicPr>
            <a:picLocks noChangeAspect="1"/>
          </p:cNvPicPr>
          <p:nvPr/>
        </p:nvPicPr>
        <p:blipFill>
          <a:blip r:embed="rId3"/>
          <a:stretch>
            <a:fillRect/>
          </a:stretch>
        </p:blipFill>
        <p:spPr>
          <a:xfrm>
            <a:off x="1694709" y="2359351"/>
            <a:ext cx="2147400" cy="2147400"/>
          </a:xfrm>
          <a:prstGeom prst="rect">
            <a:avLst/>
          </a:prstGeom>
        </p:spPr>
      </p:pic>
      <p:sp>
        <p:nvSpPr>
          <p:cNvPr id="18" name="Rectangle 17"/>
          <p:cNvSpPr/>
          <p:nvPr/>
        </p:nvSpPr>
        <p:spPr>
          <a:xfrm>
            <a:off x="3902600" y="2359351"/>
            <a:ext cx="8289400" cy="2147400"/>
          </a:xfrm>
          <a:prstGeom prst="rect">
            <a:avLst/>
          </a:prstGeom>
          <a:solidFill>
            <a:srgbClr val="002A74">
              <a:alpha val="9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1" name="Picture 10"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9744" y="5699942"/>
            <a:ext cx="1784349" cy="656361"/>
          </a:xfrm>
          <a:prstGeom prst="rect">
            <a:avLst/>
          </a:prstGeom>
        </p:spPr>
      </p:pic>
      <p:sp>
        <p:nvSpPr>
          <p:cNvPr id="14" name="Title 1"/>
          <p:cNvSpPr txBox="1">
            <a:spLocks/>
          </p:cNvSpPr>
          <p:nvPr/>
        </p:nvSpPr>
        <p:spPr>
          <a:xfrm>
            <a:off x="4294404" y="2992176"/>
            <a:ext cx="6868571" cy="1446811"/>
          </a:xfrm>
          <a:prstGeom prst="rect">
            <a:avLst/>
          </a:prstGeom>
          <a:noFill/>
          <a:ln>
            <a:noFill/>
          </a:ln>
          <a:effectLst/>
        </p:spPr>
        <p:txBody>
          <a:bodyPr vert="horz" lIns="0" tIns="0" rIns="0" bIns="0" rtlCol="0" anchor="t" anchorCtr="0">
            <a:normAutofit/>
          </a:bodyPr>
          <a:lstStyle>
            <a:lvl1pPr algn="l" defTabSz="457200" rtl="0" eaLnBrk="1" latinLnBrk="0" hangingPunct="1">
              <a:spcBef>
                <a:spcPct val="0"/>
              </a:spcBef>
              <a:buNone/>
              <a:defRPr sz="3600" b="0" i="0" kern="1200">
                <a:solidFill>
                  <a:schemeClr val="bg1"/>
                </a:solidFill>
                <a:latin typeface="Segoe Light"/>
                <a:ea typeface="+mj-ea"/>
                <a:cs typeface="Segoe Light"/>
              </a:defRPr>
            </a:lvl1pPr>
          </a:lstStyle>
          <a:p>
            <a:endParaRPr lang="en-US" sz="4800" dirty="0"/>
          </a:p>
        </p:txBody>
      </p:sp>
    </p:spTree>
    <p:extLst>
      <p:ext uri="{BB962C8B-B14F-4D97-AF65-F5344CB8AC3E}">
        <p14:creationId xmlns:p14="http://schemas.microsoft.com/office/powerpoint/2010/main" val="404195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and chart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5857541C-8811-4CA7-9523-3B01BD1C346F}" type="slidenum">
              <a:rPr lang="en-US" smtClean="0"/>
              <a:t>‹#›</a:t>
            </a:fld>
            <a:endParaRPr lang="en-US"/>
          </a:p>
        </p:txBody>
      </p:sp>
      <p:sp>
        <p:nvSpPr>
          <p:cNvPr id="9" name="Title 8"/>
          <p:cNvSpPr>
            <a:spLocks noGrp="1"/>
          </p:cNvSpPr>
          <p:nvPr>
            <p:ph type="title" hasCustomPrompt="1"/>
          </p:nvPr>
        </p:nvSpPr>
        <p:spPr>
          <a:xfrm>
            <a:off x="160867" y="1044632"/>
            <a:ext cx="10972800" cy="1143000"/>
          </a:xfrm>
        </p:spPr>
        <p:txBody>
          <a:bodyPr/>
          <a:lstStyle>
            <a:lvl1pPr>
              <a:defRPr sz="6400"/>
            </a:lvl1pPr>
          </a:lstStyle>
          <a:p>
            <a:r>
              <a:rPr lang="en-US" dirty="0"/>
              <a:t>headline</a:t>
            </a:r>
          </a:p>
        </p:txBody>
      </p:sp>
      <p:sp>
        <p:nvSpPr>
          <p:cNvPr id="11" name="Text Placeholder 10"/>
          <p:cNvSpPr>
            <a:spLocks noGrp="1"/>
          </p:cNvSpPr>
          <p:nvPr>
            <p:ph type="body" sz="quarter" idx="11" hasCustomPrompt="1"/>
          </p:nvPr>
        </p:nvSpPr>
        <p:spPr>
          <a:xfrm>
            <a:off x="160867" y="2220537"/>
            <a:ext cx="5765672" cy="806795"/>
          </a:xfrm>
        </p:spPr>
        <p:txBody>
          <a:bodyPr/>
          <a:lstStyle>
            <a:lvl1pPr marL="0" indent="0">
              <a:buNone/>
              <a:defRPr sz="4800" b="0" i="0">
                <a:latin typeface="Segoe Light"/>
                <a:cs typeface="Segoe Light"/>
              </a:defRPr>
            </a:lvl1pPr>
          </a:lstStyle>
          <a:p>
            <a:pPr lvl="0"/>
            <a:r>
              <a:rPr lang="en-US" dirty="0"/>
              <a:t>subhead</a:t>
            </a:r>
          </a:p>
        </p:txBody>
      </p:sp>
      <p:sp>
        <p:nvSpPr>
          <p:cNvPr id="5" name="Chart Placeholder 4"/>
          <p:cNvSpPr>
            <a:spLocks noGrp="1"/>
          </p:cNvSpPr>
          <p:nvPr>
            <p:ph type="chart" sz="quarter" idx="16" hasCustomPrompt="1"/>
          </p:nvPr>
        </p:nvSpPr>
        <p:spPr>
          <a:xfrm>
            <a:off x="5676699" y="1981202"/>
            <a:ext cx="6366288" cy="3344863"/>
          </a:xfrm>
        </p:spPr>
        <p:txBody>
          <a:bodyPr/>
          <a:lstStyle>
            <a:lvl1pPr marL="0" indent="0">
              <a:buNone/>
              <a:defRPr baseline="0"/>
            </a:lvl1pPr>
          </a:lstStyle>
          <a:p>
            <a:r>
              <a:rPr lang="en-US" dirty="0"/>
              <a:t>Click to add chart</a:t>
            </a:r>
          </a:p>
        </p:txBody>
      </p:sp>
      <p:sp>
        <p:nvSpPr>
          <p:cNvPr id="12" name="Text Placeholder 3"/>
          <p:cNvSpPr>
            <a:spLocks noGrp="1"/>
          </p:cNvSpPr>
          <p:nvPr>
            <p:ph type="body" sz="quarter" idx="17" hasCustomPrompt="1"/>
          </p:nvPr>
        </p:nvSpPr>
        <p:spPr>
          <a:xfrm>
            <a:off x="150086" y="2902452"/>
            <a:ext cx="5029500" cy="2411869"/>
          </a:xfrm>
        </p:spPr>
        <p:txBody>
          <a:bodyPr/>
          <a:lstStyle>
            <a:lvl1pPr marL="0" indent="0">
              <a:buNone/>
              <a:defRPr/>
            </a:lvl1pPr>
          </a:lstStyle>
          <a:p>
            <a:pPr lvl="0"/>
            <a:r>
              <a:rPr lang="en-US" dirty="0"/>
              <a:t>Click to add text</a:t>
            </a:r>
          </a:p>
        </p:txBody>
      </p:sp>
    </p:spTree>
    <p:extLst>
      <p:ext uri="{BB962C8B-B14F-4D97-AF65-F5344CB8AC3E}">
        <p14:creationId xmlns:p14="http://schemas.microsoft.com/office/powerpoint/2010/main" val="4072949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slide w/Bullets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5857541C-8811-4CA7-9523-3B01BD1C346F}" type="slidenum">
              <a:rPr lang="en-US" smtClean="0"/>
              <a:t>‹#›</a:t>
            </a:fld>
            <a:endParaRPr lang="en-US"/>
          </a:p>
        </p:txBody>
      </p:sp>
      <p:sp>
        <p:nvSpPr>
          <p:cNvPr id="9" name="Title 8"/>
          <p:cNvSpPr>
            <a:spLocks noGrp="1"/>
          </p:cNvSpPr>
          <p:nvPr>
            <p:ph type="title" hasCustomPrompt="1"/>
          </p:nvPr>
        </p:nvSpPr>
        <p:spPr>
          <a:xfrm>
            <a:off x="160867" y="1044632"/>
            <a:ext cx="10972800" cy="1143000"/>
          </a:xfrm>
        </p:spPr>
        <p:txBody>
          <a:bodyPr/>
          <a:lstStyle>
            <a:lvl1pPr>
              <a:defRPr sz="6400"/>
            </a:lvl1pPr>
          </a:lstStyle>
          <a:p>
            <a:r>
              <a:rPr lang="en-US" dirty="0"/>
              <a:t>headline</a:t>
            </a:r>
          </a:p>
        </p:txBody>
      </p:sp>
      <p:sp>
        <p:nvSpPr>
          <p:cNvPr id="11" name="Text Placeholder 10"/>
          <p:cNvSpPr>
            <a:spLocks noGrp="1"/>
          </p:cNvSpPr>
          <p:nvPr>
            <p:ph type="body" sz="quarter" idx="11" hasCustomPrompt="1"/>
          </p:nvPr>
        </p:nvSpPr>
        <p:spPr>
          <a:xfrm>
            <a:off x="160867" y="2220537"/>
            <a:ext cx="5765672" cy="806795"/>
          </a:xfrm>
        </p:spPr>
        <p:txBody>
          <a:bodyPr>
            <a:noAutofit/>
          </a:bodyPr>
          <a:lstStyle>
            <a:lvl1pPr marL="0" indent="0">
              <a:buNone/>
              <a:defRPr sz="4800" b="0" i="0">
                <a:latin typeface="Segoe Light"/>
                <a:cs typeface="Segoe Light"/>
              </a:defRPr>
            </a:lvl1pPr>
          </a:lstStyle>
          <a:p>
            <a:pPr lvl="0"/>
            <a:r>
              <a:rPr lang="en-US" dirty="0"/>
              <a:t>subhead</a:t>
            </a:r>
          </a:p>
        </p:txBody>
      </p:sp>
      <p:sp>
        <p:nvSpPr>
          <p:cNvPr id="17" name="Text Placeholder 10"/>
          <p:cNvSpPr>
            <a:spLocks noGrp="1"/>
          </p:cNvSpPr>
          <p:nvPr>
            <p:ph type="body" sz="quarter" idx="14" hasCustomPrompt="1"/>
          </p:nvPr>
        </p:nvSpPr>
        <p:spPr>
          <a:xfrm>
            <a:off x="5909433" y="2220537"/>
            <a:ext cx="5765672" cy="806795"/>
          </a:xfrm>
        </p:spPr>
        <p:txBody>
          <a:bodyPr>
            <a:noAutofit/>
          </a:bodyPr>
          <a:lstStyle>
            <a:lvl1pPr marL="0" indent="0">
              <a:buNone/>
              <a:defRPr sz="4800" b="0" i="0">
                <a:latin typeface="Segoe Light"/>
                <a:cs typeface="Segoe Light"/>
              </a:defRPr>
            </a:lvl1pPr>
          </a:lstStyle>
          <a:p>
            <a:pPr lvl="0"/>
            <a:r>
              <a:rPr lang="en-US" dirty="0"/>
              <a:t>subhead</a:t>
            </a:r>
          </a:p>
        </p:txBody>
      </p:sp>
      <p:sp>
        <p:nvSpPr>
          <p:cNvPr id="4" name="Content Placeholder 3"/>
          <p:cNvSpPr>
            <a:spLocks noGrp="1"/>
          </p:cNvSpPr>
          <p:nvPr>
            <p:ph sz="quarter" idx="15"/>
          </p:nvPr>
        </p:nvSpPr>
        <p:spPr>
          <a:xfrm>
            <a:off x="143762" y="2888016"/>
            <a:ext cx="5063239" cy="2438400"/>
          </a:xfrm>
        </p:spPr>
        <p:txBody>
          <a:bodyPr/>
          <a:lstStyle>
            <a:lvl1pPr marL="311143" indent="-311143">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quarter" idx="16"/>
          </p:nvPr>
        </p:nvSpPr>
        <p:spPr>
          <a:xfrm>
            <a:off x="5875569" y="2888016"/>
            <a:ext cx="5063239" cy="2438400"/>
          </a:xfrm>
        </p:spPr>
        <p:txBody>
          <a:bodyPr/>
          <a:lstStyle>
            <a:lvl1pPr marL="311143" indent="-311143">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4318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text slide YELLOW">
    <p:bg>
      <p:bgPr>
        <a:solidFill>
          <a:schemeClr val="accent4"/>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5857541C-8811-4CA7-9523-3B01BD1C346F}" type="slidenum">
              <a:rPr lang="en-US" smtClean="0"/>
              <a:t>‹#›</a:t>
            </a:fld>
            <a:endParaRPr lang="en-US"/>
          </a:p>
        </p:txBody>
      </p:sp>
      <p:sp>
        <p:nvSpPr>
          <p:cNvPr id="9" name="Title 8"/>
          <p:cNvSpPr>
            <a:spLocks noGrp="1"/>
          </p:cNvSpPr>
          <p:nvPr>
            <p:ph type="title" hasCustomPrompt="1"/>
          </p:nvPr>
        </p:nvSpPr>
        <p:spPr>
          <a:xfrm>
            <a:off x="160867" y="1044632"/>
            <a:ext cx="10972800" cy="1143000"/>
          </a:xfrm>
        </p:spPr>
        <p:txBody>
          <a:bodyPr/>
          <a:lstStyle>
            <a:lvl1pPr>
              <a:defRPr sz="6400">
                <a:solidFill>
                  <a:srgbClr val="525051"/>
                </a:solidFill>
              </a:defRPr>
            </a:lvl1pPr>
          </a:lstStyle>
          <a:p>
            <a:r>
              <a:rPr lang="en-US" dirty="0"/>
              <a:t>headline</a:t>
            </a:r>
          </a:p>
        </p:txBody>
      </p:sp>
      <p:sp>
        <p:nvSpPr>
          <p:cNvPr id="11" name="Text Placeholder 10"/>
          <p:cNvSpPr>
            <a:spLocks noGrp="1"/>
          </p:cNvSpPr>
          <p:nvPr>
            <p:ph type="body" sz="quarter" idx="11" hasCustomPrompt="1"/>
          </p:nvPr>
        </p:nvSpPr>
        <p:spPr>
          <a:xfrm>
            <a:off x="160867" y="2220537"/>
            <a:ext cx="5765672" cy="806795"/>
          </a:xfrm>
        </p:spPr>
        <p:txBody>
          <a:bodyPr>
            <a:noAutofit/>
          </a:bodyPr>
          <a:lstStyle>
            <a:lvl1pPr marL="0" indent="0">
              <a:buNone/>
              <a:defRPr sz="4800" b="0" i="0">
                <a:solidFill>
                  <a:srgbClr val="525051"/>
                </a:solidFill>
                <a:latin typeface="Segoe Light"/>
                <a:cs typeface="Segoe Light"/>
              </a:defRPr>
            </a:lvl1pPr>
          </a:lstStyle>
          <a:p>
            <a:pPr lvl="0"/>
            <a:r>
              <a:rPr lang="en-US" dirty="0"/>
              <a:t>subhead</a:t>
            </a:r>
          </a:p>
        </p:txBody>
      </p:sp>
      <p:sp>
        <p:nvSpPr>
          <p:cNvPr id="15" name="Content Placeholder 14"/>
          <p:cNvSpPr>
            <a:spLocks noGrp="1"/>
          </p:cNvSpPr>
          <p:nvPr>
            <p:ph sz="quarter" idx="12"/>
          </p:nvPr>
        </p:nvSpPr>
        <p:spPr>
          <a:xfrm>
            <a:off x="160867" y="2888643"/>
            <a:ext cx="5012267" cy="2691399"/>
          </a:xfrm>
        </p:spPr>
        <p:txBody>
          <a:bodyPr>
            <a:normAutofit/>
          </a:bodyPr>
          <a:lstStyle>
            <a:lvl1pPr marL="0" indent="0">
              <a:buNone/>
              <a:defRPr sz="2400">
                <a:solidFill>
                  <a:srgbClr val="525051"/>
                </a:solidFill>
              </a:defRPr>
            </a:lvl1pPr>
            <a:lvl2pPr marL="681550" indent="-380990">
              <a:defRPr sz="2400">
                <a:solidFill>
                  <a:srgbClr val="525051"/>
                </a:solidFill>
              </a:defRPr>
            </a:lvl2pPr>
            <a:lvl3pPr marL="908028" indent="-304792">
              <a:defRPr sz="2400">
                <a:solidFill>
                  <a:srgbClr val="525051"/>
                </a:solidFill>
              </a:defRPr>
            </a:lvl3pPr>
            <a:lvl4pPr>
              <a:defRPr sz="2400"/>
            </a:lvl4pPr>
            <a:lvl5pPr>
              <a:defRPr sz="2400"/>
            </a:lvl5pPr>
          </a:lstStyle>
          <a:p>
            <a:pPr lvl="0"/>
            <a:r>
              <a:rPr lang="en-US"/>
              <a:t>Click to edit Master text styles</a:t>
            </a:r>
          </a:p>
          <a:p>
            <a:pPr lvl="1"/>
            <a:r>
              <a:rPr lang="en-US"/>
              <a:t>Second level</a:t>
            </a:r>
          </a:p>
          <a:p>
            <a:pPr lvl="2"/>
            <a:r>
              <a:rPr lang="en-US"/>
              <a:t>Third level</a:t>
            </a:r>
          </a:p>
        </p:txBody>
      </p:sp>
      <p:sp>
        <p:nvSpPr>
          <p:cNvPr id="16" name="Content Placeholder 14"/>
          <p:cNvSpPr>
            <a:spLocks noGrp="1"/>
          </p:cNvSpPr>
          <p:nvPr>
            <p:ph sz="quarter" idx="13"/>
          </p:nvPr>
        </p:nvSpPr>
        <p:spPr>
          <a:xfrm>
            <a:off x="5926539" y="2888643"/>
            <a:ext cx="5012267" cy="2691399"/>
          </a:xfrm>
        </p:spPr>
        <p:txBody>
          <a:bodyPr>
            <a:normAutofit/>
          </a:bodyPr>
          <a:lstStyle>
            <a:lvl1pPr marL="0" indent="0">
              <a:buNone/>
              <a:defRPr sz="2400">
                <a:solidFill>
                  <a:srgbClr val="525051"/>
                </a:solidFill>
              </a:defRPr>
            </a:lvl1pPr>
            <a:lvl2pPr marL="681550" indent="-380990">
              <a:defRPr sz="2400">
                <a:solidFill>
                  <a:srgbClr val="525051"/>
                </a:solidFill>
              </a:defRPr>
            </a:lvl2pPr>
            <a:lvl3pPr marL="908028" indent="-304792">
              <a:defRPr sz="2400">
                <a:solidFill>
                  <a:srgbClr val="525051"/>
                </a:solidFill>
              </a:defRPr>
            </a:lvl3pPr>
            <a:lvl4pPr>
              <a:defRPr sz="2400"/>
            </a:lvl4pPr>
            <a:lvl5pPr>
              <a:defRPr sz="2400"/>
            </a:lvl5pPr>
          </a:lstStyle>
          <a:p>
            <a:pPr lvl="0"/>
            <a:r>
              <a:rPr lang="en-US"/>
              <a:t>Click to edit Master text styles</a:t>
            </a:r>
          </a:p>
          <a:p>
            <a:pPr lvl="1"/>
            <a:r>
              <a:rPr lang="en-US"/>
              <a:t>Second level</a:t>
            </a:r>
          </a:p>
          <a:p>
            <a:pPr lvl="2"/>
            <a:r>
              <a:rPr lang="en-US"/>
              <a:t>Third level</a:t>
            </a:r>
          </a:p>
        </p:txBody>
      </p:sp>
      <p:sp>
        <p:nvSpPr>
          <p:cNvPr id="17" name="Text Placeholder 10"/>
          <p:cNvSpPr>
            <a:spLocks noGrp="1"/>
          </p:cNvSpPr>
          <p:nvPr>
            <p:ph type="body" sz="quarter" idx="14" hasCustomPrompt="1"/>
          </p:nvPr>
        </p:nvSpPr>
        <p:spPr>
          <a:xfrm>
            <a:off x="5909433" y="2220537"/>
            <a:ext cx="5765672" cy="806795"/>
          </a:xfrm>
        </p:spPr>
        <p:txBody>
          <a:bodyPr>
            <a:noAutofit/>
          </a:bodyPr>
          <a:lstStyle>
            <a:lvl1pPr marL="0" indent="0">
              <a:buNone/>
              <a:defRPr sz="4800" b="0" i="0">
                <a:solidFill>
                  <a:srgbClr val="525051"/>
                </a:solidFill>
                <a:latin typeface="Segoe Light"/>
                <a:cs typeface="Segoe Light"/>
              </a:defRPr>
            </a:lvl1pPr>
          </a:lstStyle>
          <a:p>
            <a:pPr lvl="0"/>
            <a:r>
              <a:rPr lang="en-US" dirty="0"/>
              <a:t>subhead</a:t>
            </a:r>
          </a:p>
        </p:txBody>
      </p:sp>
    </p:spTree>
    <p:extLst>
      <p:ext uri="{BB962C8B-B14F-4D97-AF65-F5344CB8AC3E}">
        <p14:creationId xmlns:p14="http://schemas.microsoft.com/office/powerpoint/2010/main" val="38307339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ext slide ORANGE">
    <p:bg>
      <p:bgPr>
        <a:solidFill>
          <a:schemeClr val="accent5"/>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1"/>
                </a:solidFill>
              </a:defRPr>
            </a:lvl1pPr>
          </a:lstStyle>
          <a:p>
            <a:fld id="{5857541C-8811-4CA7-9523-3B01BD1C346F}" type="slidenum">
              <a:rPr lang="en-US" smtClean="0"/>
              <a:t>‹#›</a:t>
            </a:fld>
            <a:endParaRPr lang="en-US"/>
          </a:p>
        </p:txBody>
      </p:sp>
      <p:sp>
        <p:nvSpPr>
          <p:cNvPr id="9" name="Title 8"/>
          <p:cNvSpPr>
            <a:spLocks noGrp="1"/>
          </p:cNvSpPr>
          <p:nvPr>
            <p:ph type="title" hasCustomPrompt="1"/>
          </p:nvPr>
        </p:nvSpPr>
        <p:spPr>
          <a:xfrm>
            <a:off x="160867" y="1044632"/>
            <a:ext cx="10972800" cy="1143000"/>
          </a:xfrm>
        </p:spPr>
        <p:txBody>
          <a:bodyPr/>
          <a:lstStyle>
            <a:lvl1pPr>
              <a:defRPr sz="6400">
                <a:solidFill>
                  <a:schemeClr val="bg1"/>
                </a:solidFill>
              </a:defRPr>
            </a:lvl1pPr>
          </a:lstStyle>
          <a:p>
            <a:r>
              <a:rPr lang="en-US" dirty="0"/>
              <a:t>headline</a:t>
            </a:r>
          </a:p>
        </p:txBody>
      </p:sp>
      <p:sp>
        <p:nvSpPr>
          <p:cNvPr id="11" name="Text Placeholder 10"/>
          <p:cNvSpPr>
            <a:spLocks noGrp="1"/>
          </p:cNvSpPr>
          <p:nvPr>
            <p:ph type="body" sz="quarter" idx="11" hasCustomPrompt="1"/>
          </p:nvPr>
        </p:nvSpPr>
        <p:spPr>
          <a:xfrm>
            <a:off x="160867" y="2220537"/>
            <a:ext cx="5765672" cy="806795"/>
          </a:xfrm>
        </p:spPr>
        <p:txBody>
          <a:bodyPr/>
          <a:lstStyle>
            <a:lvl1pPr marL="0" indent="0">
              <a:buNone/>
              <a:defRPr sz="4800" b="0" i="0">
                <a:solidFill>
                  <a:schemeClr val="bg1"/>
                </a:solidFill>
                <a:latin typeface="Segoe Light"/>
                <a:cs typeface="Segoe Light"/>
              </a:defRPr>
            </a:lvl1pPr>
          </a:lstStyle>
          <a:p>
            <a:pPr lvl="0"/>
            <a:r>
              <a:rPr lang="en-US" dirty="0"/>
              <a:t>subhead</a:t>
            </a:r>
          </a:p>
        </p:txBody>
      </p:sp>
      <p:sp>
        <p:nvSpPr>
          <p:cNvPr id="15" name="Content Placeholder 14"/>
          <p:cNvSpPr>
            <a:spLocks noGrp="1"/>
          </p:cNvSpPr>
          <p:nvPr>
            <p:ph sz="quarter" idx="12"/>
          </p:nvPr>
        </p:nvSpPr>
        <p:spPr>
          <a:xfrm>
            <a:off x="160867" y="2888643"/>
            <a:ext cx="5012267" cy="2691399"/>
          </a:xfrm>
        </p:spPr>
        <p:txBody>
          <a:bodyPr>
            <a:normAutofit/>
          </a:bodyPr>
          <a:lstStyle>
            <a:lvl1pPr marL="0" indent="0">
              <a:buNone/>
              <a:defRPr sz="2400">
                <a:solidFill>
                  <a:schemeClr val="bg1"/>
                </a:solidFill>
              </a:defRPr>
            </a:lvl1pPr>
            <a:lvl2pPr marL="681550" indent="-380990">
              <a:defRPr sz="2400">
                <a:solidFill>
                  <a:schemeClr val="bg1"/>
                </a:solidFill>
              </a:defRPr>
            </a:lvl2pPr>
            <a:lvl3pPr marL="908028" indent="-304792">
              <a:defRPr sz="2400">
                <a:solidFill>
                  <a:schemeClr val="bg1"/>
                </a:solidFill>
              </a:defRPr>
            </a:lvl3pPr>
            <a:lvl4pPr>
              <a:defRPr sz="2400"/>
            </a:lvl4pPr>
            <a:lvl5pPr>
              <a:defRPr sz="2400"/>
            </a:lvl5pPr>
          </a:lstStyle>
          <a:p>
            <a:pPr lvl="0"/>
            <a:r>
              <a:rPr lang="en-US"/>
              <a:t>Click to edit Master text styles</a:t>
            </a:r>
          </a:p>
        </p:txBody>
      </p:sp>
      <p:sp>
        <p:nvSpPr>
          <p:cNvPr id="16" name="Content Placeholder 14"/>
          <p:cNvSpPr>
            <a:spLocks noGrp="1"/>
          </p:cNvSpPr>
          <p:nvPr>
            <p:ph sz="quarter" idx="13"/>
          </p:nvPr>
        </p:nvSpPr>
        <p:spPr>
          <a:xfrm>
            <a:off x="5926539" y="2888643"/>
            <a:ext cx="5012267" cy="2691399"/>
          </a:xfrm>
        </p:spPr>
        <p:txBody>
          <a:bodyPr>
            <a:normAutofit/>
          </a:bodyPr>
          <a:lstStyle>
            <a:lvl1pPr marL="0" indent="0">
              <a:buNone/>
              <a:defRPr sz="2400">
                <a:solidFill>
                  <a:schemeClr val="bg1"/>
                </a:solidFill>
              </a:defRPr>
            </a:lvl1pPr>
            <a:lvl2pPr marL="681550" indent="-380990">
              <a:defRPr sz="2400">
                <a:solidFill>
                  <a:schemeClr val="bg1"/>
                </a:solidFill>
              </a:defRPr>
            </a:lvl2pPr>
            <a:lvl3pPr marL="908028" indent="-304792">
              <a:defRPr sz="2400">
                <a:solidFill>
                  <a:schemeClr val="bg1"/>
                </a:solidFill>
              </a:defRPr>
            </a:lvl3pPr>
            <a:lvl4pPr>
              <a:defRPr sz="2400"/>
            </a:lvl4pPr>
            <a:lvl5pPr>
              <a:defRPr sz="2400"/>
            </a:lvl5pPr>
          </a:lstStyle>
          <a:p>
            <a:pPr lvl="0"/>
            <a:r>
              <a:rPr lang="en-US"/>
              <a:t>Click to edit Master text styles</a:t>
            </a:r>
          </a:p>
        </p:txBody>
      </p:sp>
      <p:sp>
        <p:nvSpPr>
          <p:cNvPr id="17" name="Text Placeholder 10"/>
          <p:cNvSpPr>
            <a:spLocks noGrp="1"/>
          </p:cNvSpPr>
          <p:nvPr>
            <p:ph type="body" sz="quarter" idx="14" hasCustomPrompt="1"/>
          </p:nvPr>
        </p:nvSpPr>
        <p:spPr>
          <a:xfrm>
            <a:off x="5909433" y="2220537"/>
            <a:ext cx="5765672" cy="806795"/>
          </a:xfrm>
        </p:spPr>
        <p:txBody>
          <a:bodyPr/>
          <a:lstStyle>
            <a:lvl1pPr marL="0" indent="0">
              <a:buNone/>
              <a:defRPr sz="4800" b="0" i="0">
                <a:solidFill>
                  <a:schemeClr val="bg1"/>
                </a:solidFill>
                <a:latin typeface="Segoe Light"/>
                <a:cs typeface="Segoe Light"/>
              </a:defRPr>
            </a:lvl1pPr>
          </a:lstStyle>
          <a:p>
            <a:pPr lvl="0"/>
            <a:r>
              <a:rPr lang="en-US" dirty="0"/>
              <a:t>subhead</a:t>
            </a:r>
          </a:p>
        </p:txBody>
      </p:sp>
    </p:spTree>
    <p:extLst>
      <p:ext uri="{BB962C8B-B14F-4D97-AF65-F5344CB8AC3E}">
        <p14:creationId xmlns:p14="http://schemas.microsoft.com/office/powerpoint/2010/main" val="10644451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text slide ORANGE">
    <p:bg>
      <p:bgPr>
        <a:solidFill>
          <a:srgbClr val="CBDB2A"/>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5857541C-8811-4CA7-9523-3B01BD1C346F}" type="slidenum">
              <a:rPr lang="en-US" smtClean="0"/>
              <a:t>‹#›</a:t>
            </a:fld>
            <a:endParaRPr lang="en-US"/>
          </a:p>
        </p:txBody>
      </p:sp>
      <p:sp>
        <p:nvSpPr>
          <p:cNvPr id="9" name="Title 8"/>
          <p:cNvSpPr>
            <a:spLocks noGrp="1"/>
          </p:cNvSpPr>
          <p:nvPr>
            <p:ph type="title" hasCustomPrompt="1"/>
          </p:nvPr>
        </p:nvSpPr>
        <p:spPr>
          <a:xfrm>
            <a:off x="160867" y="1044632"/>
            <a:ext cx="10972800" cy="1143000"/>
          </a:xfrm>
        </p:spPr>
        <p:txBody>
          <a:bodyPr/>
          <a:lstStyle>
            <a:lvl1pPr>
              <a:defRPr sz="6400">
                <a:solidFill>
                  <a:srgbClr val="505150"/>
                </a:solidFill>
              </a:defRPr>
            </a:lvl1pPr>
          </a:lstStyle>
          <a:p>
            <a:r>
              <a:rPr lang="en-US" dirty="0"/>
              <a:t>headline</a:t>
            </a:r>
          </a:p>
        </p:txBody>
      </p:sp>
      <p:sp>
        <p:nvSpPr>
          <p:cNvPr id="11" name="Text Placeholder 10"/>
          <p:cNvSpPr>
            <a:spLocks noGrp="1"/>
          </p:cNvSpPr>
          <p:nvPr>
            <p:ph type="body" sz="quarter" idx="11" hasCustomPrompt="1"/>
          </p:nvPr>
        </p:nvSpPr>
        <p:spPr>
          <a:xfrm>
            <a:off x="160867" y="2220537"/>
            <a:ext cx="5765672" cy="806795"/>
          </a:xfrm>
        </p:spPr>
        <p:txBody>
          <a:bodyPr>
            <a:noAutofit/>
          </a:bodyPr>
          <a:lstStyle>
            <a:lvl1pPr marL="0" indent="0">
              <a:buNone/>
              <a:defRPr sz="4800" b="0" i="0">
                <a:solidFill>
                  <a:srgbClr val="525051"/>
                </a:solidFill>
                <a:latin typeface="Segoe Light"/>
                <a:cs typeface="Segoe Light"/>
              </a:defRPr>
            </a:lvl1pPr>
          </a:lstStyle>
          <a:p>
            <a:pPr lvl="0"/>
            <a:r>
              <a:rPr lang="en-US" dirty="0"/>
              <a:t>subhead</a:t>
            </a:r>
          </a:p>
        </p:txBody>
      </p:sp>
      <p:sp>
        <p:nvSpPr>
          <p:cNvPr id="15" name="Content Placeholder 14"/>
          <p:cNvSpPr>
            <a:spLocks noGrp="1"/>
          </p:cNvSpPr>
          <p:nvPr>
            <p:ph sz="quarter" idx="12"/>
          </p:nvPr>
        </p:nvSpPr>
        <p:spPr>
          <a:xfrm>
            <a:off x="160867" y="2888643"/>
            <a:ext cx="5012267" cy="2691399"/>
          </a:xfrm>
        </p:spPr>
        <p:txBody>
          <a:bodyPr>
            <a:normAutofit/>
          </a:bodyPr>
          <a:lstStyle>
            <a:lvl1pPr marL="0" indent="0">
              <a:buNone/>
              <a:defRPr sz="2400">
                <a:solidFill>
                  <a:srgbClr val="525051"/>
                </a:solidFill>
              </a:defRPr>
            </a:lvl1pPr>
            <a:lvl2pPr marL="681550" indent="-380990">
              <a:defRPr sz="2400">
                <a:solidFill>
                  <a:srgbClr val="525051"/>
                </a:solidFill>
              </a:defRPr>
            </a:lvl2pPr>
            <a:lvl3pPr marL="908028" indent="-304792">
              <a:defRPr sz="2400">
                <a:solidFill>
                  <a:srgbClr val="525051"/>
                </a:solidFill>
              </a:defRPr>
            </a:lvl3pPr>
            <a:lvl4pPr>
              <a:defRPr sz="2400"/>
            </a:lvl4pPr>
            <a:lvl5pPr>
              <a:defRPr sz="2400"/>
            </a:lvl5pPr>
          </a:lstStyle>
          <a:p>
            <a:pPr lvl="0"/>
            <a:r>
              <a:rPr lang="en-US"/>
              <a:t>Click to edit Master text styles</a:t>
            </a:r>
          </a:p>
          <a:p>
            <a:pPr lvl="1"/>
            <a:r>
              <a:rPr lang="en-US"/>
              <a:t>Second level</a:t>
            </a:r>
          </a:p>
          <a:p>
            <a:pPr lvl="2"/>
            <a:r>
              <a:rPr lang="en-US"/>
              <a:t>Third level</a:t>
            </a:r>
          </a:p>
        </p:txBody>
      </p:sp>
      <p:sp>
        <p:nvSpPr>
          <p:cNvPr id="16" name="Content Placeholder 14"/>
          <p:cNvSpPr>
            <a:spLocks noGrp="1"/>
          </p:cNvSpPr>
          <p:nvPr>
            <p:ph sz="quarter" idx="13"/>
          </p:nvPr>
        </p:nvSpPr>
        <p:spPr>
          <a:xfrm>
            <a:off x="5926539" y="2888643"/>
            <a:ext cx="5012267" cy="2691399"/>
          </a:xfrm>
        </p:spPr>
        <p:txBody>
          <a:bodyPr>
            <a:normAutofit/>
          </a:bodyPr>
          <a:lstStyle>
            <a:lvl1pPr marL="0" indent="0">
              <a:buNone/>
              <a:defRPr sz="2400">
                <a:solidFill>
                  <a:srgbClr val="525051"/>
                </a:solidFill>
              </a:defRPr>
            </a:lvl1pPr>
            <a:lvl2pPr marL="681550" indent="-380990">
              <a:defRPr sz="2400">
                <a:solidFill>
                  <a:srgbClr val="525051"/>
                </a:solidFill>
              </a:defRPr>
            </a:lvl2pPr>
            <a:lvl3pPr marL="908028" indent="-304792">
              <a:defRPr sz="2400">
                <a:solidFill>
                  <a:srgbClr val="525051"/>
                </a:solidFill>
              </a:defRPr>
            </a:lvl3pPr>
            <a:lvl4pPr>
              <a:defRPr sz="2400"/>
            </a:lvl4pPr>
            <a:lvl5pPr>
              <a:defRPr sz="2400"/>
            </a:lvl5pPr>
          </a:lstStyle>
          <a:p>
            <a:pPr lvl="0"/>
            <a:r>
              <a:rPr lang="en-US"/>
              <a:t>Click to edit Master text styles</a:t>
            </a:r>
          </a:p>
          <a:p>
            <a:pPr lvl="1"/>
            <a:r>
              <a:rPr lang="en-US"/>
              <a:t>Second level</a:t>
            </a:r>
          </a:p>
          <a:p>
            <a:pPr lvl="2"/>
            <a:r>
              <a:rPr lang="en-US"/>
              <a:t>Third level</a:t>
            </a:r>
          </a:p>
        </p:txBody>
      </p:sp>
      <p:sp>
        <p:nvSpPr>
          <p:cNvPr id="17" name="Text Placeholder 10"/>
          <p:cNvSpPr>
            <a:spLocks noGrp="1"/>
          </p:cNvSpPr>
          <p:nvPr>
            <p:ph type="body" sz="quarter" idx="14" hasCustomPrompt="1"/>
          </p:nvPr>
        </p:nvSpPr>
        <p:spPr>
          <a:xfrm>
            <a:off x="5909433" y="2220537"/>
            <a:ext cx="5765672" cy="806795"/>
          </a:xfrm>
        </p:spPr>
        <p:txBody>
          <a:bodyPr>
            <a:noAutofit/>
          </a:bodyPr>
          <a:lstStyle>
            <a:lvl1pPr marL="0" indent="0">
              <a:buNone/>
              <a:defRPr sz="4800" b="0" i="0">
                <a:solidFill>
                  <a:srgbClr val="525051"/>
                </a:solidFill>
                <a:latin typeface="Segoe Light"/>
                <a:cs typeface="Segoe Light"/>
              </a:defRPr>
            </a:lvl1pPr>
          </a:lstStyle>
          <a:p>
            <a:pPr lvl="0"/>
            <a:r>
              <a:rPr lang="en-US" dirty="0"/>
              <a:t>subhead</a:t>
            </a:r>
          </a:p>
        </p:txBody>
      </p:sp>
    </p:spTree>
    <p:extLst>
      <p:ext uri="{BB962C8B-B14F-4D97-AF65-F5344CB8AC3E}">
        <p14:creationId xmlns:p14="http://schemas.microsoft.com/office/powerpoint/2010/main" val="8313347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xt slide DKBLUE">
    <p:bg>
      <p:bgPr>
        <a:solidFill>
          <a:srgbClr val="0072C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1"/>
                </a:solidFill>
              </a:defRPr>
            </a:lvl1pPr>
          </a:lstStyle>
          <a:p>
            <a:fld id="{5857541C-8811-4CA7-9523-3B01BD1C346F}" type="slidenum">
              <a:rPr lang="en-US" smtClean="0"/>
              <a:t>‹#›</a:t>
            </a:fld>
            <a:endParaRPr lang="en-US"/>
          </a:p>
        </p:txBody>
      </p:sp>
      <p:sp>
        <p:nvSpPr>
          <p:cNvPr id="9" name="Title 8"/>
          <p:cNvSpPr>
            <a:spLocks noGrp="1"/>
          </p:cNvSpPr>
          <p:nvPr>
            <p:ph type="title" hasCustomPrompt="1"/>
          </p:nvPr>
        </p:nvSpPr>
        <p:spPr>
          <a:xfrm>
            <a:off x="160867" y="1044632"/>
            <a:ext cx="10972800" cy="1143000"/>
          </a:xfrm>
        </p:spPr>
        <p:txBody>
          <a:bodyPr/>
          <a:lstStyle>
            <a:lvl1pPr>
              <a:defRPr sz="6400">
                <a:solidFill>
                  <a:schemeClr val="bg1"/>
                </a:solidFill>
              </a:defRPr>
            </a:lvl1pPr>
          </a:lstStyle>
          <a:p>
            <a:r>
              <a:rPr lang="en-US" dirty="0"/>
              <a:t>headline</a:t>
            </a:r>
          </a:p>
        </p:txBody>
      </p:sp>
      <p:sp>
        <p:nvSpPr>
          <p:cNvPr id="11" name="Text Placeholder 10"/>
          <p:cNvSpPr>
            <a:spLocks noGrp="1"/>
          </p:cNvSpPr>
          <p:nvPr>
            <p:ph type="body" sz="quarter" idx="11" hasCustomPrompt="1"/>
          </p:nvPr>
        </p:nvSpPr>
        <p:spPr>
          <a:xfrm>
            <a:off x="160867" y="2220537"/>
            <a:ext cx="5765672" cy="806795"/>
          </a:xfrm>
        </p:spPr>
        <p:txBody>
          <a:bodyPr/>
          <a:lstStyle>
            <a:lvl1pPr marL="0" indent="0">
              <a:buNone/>
              <a:defRPr sz="4267" b="0" i="0">
                <a:solidFill>
                  <a:schemeClr val="bg1"/>
                </a:solidFill>
                <a:latin typeface="Segoe Light"/>
                <a:cs typeface="Segoe Light"/>
              </a:defRPr>
            </a:lvl1pPr>
          </a:lstStyle>
          <a:p>
            <a:pPr lvl="0"/>
            <a:r>
              <a:rPr lang="en-US" dirty="0"/>
              <a:t>subhead</a:t>
            </a:r>
          </a:p>
        </p:txBody>
      </p:sp>
      <p:sp>
        <p:nvSpPr>
          <p:cNvPr id="15" name="Content Placeholder 14"/>
          <p:cNvSpPr>
            <a:spLocks noGrp="1"/>
          </p:cNvSpPr>
          <p:nvPr>
            <p:ph sz="quarter" idx="12"/>
          </p:nvPr>
        </p:nvSpPr>
        <p:spPr>
          <a:xfrm>
            <a:off x="160867" y="2888643"/>
            <a:ext cx="5012267" cy="2691399"/>
          </a:xfrm>
        </p:spPr>
        <p:txBody>
          <a:bodyPr>
            <a:normAutofit/>
          </a:bodyPr>
          <a:lstStyle>
            <a:lvl1pPr marL="0" indent="0">
              <a:buNone/>
              <a:defRPr sz="2400">
                <a:solidFill>
                  <a:schemeClr val="bg1"/>
                </a:solidFill>
              </a:defRPr>
            </a:lvl1pPr>
            <a:lvl2pPr marL="681550" indent="-380990">
              <a:defRPr sz="2400">
                <a:solidFill>
                  <a:schemeClr val="bg1"/>
                </a:solidFill>
              </a:defRPr>
            </a:lvl2pPr>
            <a:lvl3pPr marL="908028" indent="-304792">
              <a:defRPr sz="2400">
                <a:solidFill>
                  <a:schemeClr val="bg1"/>
                </a:solidFill>
              </a:defRPr>
            </a:lvl3pPr>
            <a:lvl4pPr>
              <a:defRPr sz="2400"/>
            </a:lvl4pPr>
            <a:lvl5pPr>
              <a:defRPr sz="2400"/>
            </a:lvl5pPr>
          </a:lstStyle>
          <a:p>
            <a:pPr lvl="0"/>
            <a:r>
              <a:rPr lang="en-US"/>
              <a:t>Click to edit Master text styles</a:t>
            </a:r>
          </a:p>
        </p:txBody>
      </p:sp>
      <p:sp>
        <p:nvSpPr>
          <p:cNvPr id="16" name="Content Placeholder 14"/>
          <p:cNvSpPr>
            <a:spLocks noGrp="1"/>
          </p:cNvSpPr>
          <p:nvPr>
            <p:ph sz="quarter" idx="13"/>
          </p:nvPr>
        </p:nvSpPr>
        <p:spPr>
          <a:xfrm>
            <a:off x="5926539" y="2888643"/>
            <a:ext cx="5012267" cy="2691399"/>
          </a:xfrm>
        </p:spPr>
        <p:txBody>
          <a:bodyPr>
            <a:normAutofit/>
          </a:bodyPr>
          <a:lstStyle>
            <a:lvl1pPr marL="0" indent="0">
              <a:buNone/>
              <a:defRPr sz="2400">
                <a:solidFill>
                  <a:schemeClr val="bg1"/>
                </a:solidFill>
              </a:defRPr>
            </a:lvl1pPr>
            <a:lvl2pPr marL="681550" indent="-380990">
              <a:defRPr sz="2400">
                <a:solidFill>
                  <a:schemeClr val="bg1"/>
                </a:solidFill>
              </a:defRPr>
            </a:lvl2pPr>
            <a:lvl3pPr marL="908028" indent="-304792">
              <a:defRPr sz="2400">
                <a:solidFill>
                  <a:schemeClr val="bg1"/>
                </a:solidFill>
              </a:defRPr>
            </a:lvl3pPr>
            <a:lvl4pPr>
              <a:defRPr sz="2400"/>
            </a:lvl4pPr>
            <a:lvl5pPr>
              <a:defRPr sz="2400"/>
            </a:lvl5pPr>
          </a:lstStyle>
          <a:p>
            <a:pPr lvl="0"/>
            <a:r>
              <a:rPr lang="en-US"/>
              <a:t>Click to edit Master text styles</a:t>
            </a:r>
          </a:p>
        </p:txBody>
      </p:sp>
      <p:sp>
        <p:nvSpPr>
          <p:cNvPr id="17" name="Text Placeholder 10"/>
          <p:cNvSpPr>
            <a:spLocks noGrp="1"/>
          </p:cNvSpPr>
          <p:nvPr>
            <p:ph type="body" sz="quarter" idx="14" hasCustomPrompt="1"/>
          </p:nvPr>
        </p:nvSpPr>
        <p:spPr>
          <a:xfrm>
            <a:off x="5909433" y="2220537"/>
            <a:ext cx="5765672" cy="806795"/>
          </a:xfrm>
        </p:spPr>
        <p:txBody>
          <a:bodyPr/>
          <a:lstStyle>
            <a:lvl1pPr marL="0" indent="0">
              <a:buNone/>
              <a:defRPr sz="4800" b="0" i="0">
                <a:solidFill>
                  <a:schemeClr val="bg1"/>
                </a:solidFill>
                <a:latin typeface="Segoe Light"/>
                <a:cs typeface="Segoe Light"/>
              </a:defRPr>
            </a:lvl1pPr>
          </a:lstStyle>
          <a:p>
            <a:pPr lvl="0"/>
            <a:r>
              <a:rPr lang="en-US" dirty="0"/>
              <a:t>subhead</a:t>
            </a:r>
          </a:p>
        </p:txBody>
      </p:sp>
    </p:spTree>
    <p:extLst>
      <p:ext uri="{BB962C8B-B14F-4D97-AF65-F5344CB8AC3E}">
        <p14:creationId xmlns:p14="http://schemas.microsoft.com/office/powerpoint/2010/main" val="10689772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slide PINK">
    <p:bg>
      <p:bgPr>
        <a:solidFill>
          <a:srgbClr val="EC008C"/>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1"/>
                </a:solidFill>
              </a:defRPr>
            </a:lvl1pPr>
          </a:lstStyle>
          <a:p>
            <a:fld id="{5857541C-8811-4CA7-9523-3B01BD1C346F}" type="slidenum">
              <a:rPr lang="en-US" smtClean="0"/>
              <a:t>‹#›</a:t>
            </a:fld>
            <a:endParaRPr lang="en-US"/>
          </a:p>
        </p:txBody>
      </p:sp>
      <p:sp>
        <p:nvSpPr>
          <p:cNvPr id="9" name="Title 8"/>
          <p:cNvSpPr>
            <a:spLocks noGrp="1"/>
          </p:cNvSpPr>
          <p:nvPr>
            <p:ph type="title" hasCustomPrompt="1"/>
          </p:nvPr>
        </p:nvSpPr>
        <p:spPr>
          <a:xfrm>
            <a:off x="160867" y="1044632"/>
            <a:ext cx="10972800" cy="1143000"/>
          </a:xfrm>
        </p:spPr>
        <p:txBody>
          <a:bodyPr/>
          <a:lstStyle>
            <a:lvl1pPr>
              <a:defRPr sz="6400">
                <a:solidFill>
                  <a:schemeClr val="bg1"/>
                </a:solidFill>
              </a:defRPr>
            </a:lvl1pPr>
          </a:lstStyle>
          <a:p>
            <a:r>
              <a:rPr lang="en-US" dirty="0"/>
              <a:t>headline</a:t>
            </a:r>
          </a:p>
        </p:txBody>
      </p:sp>
      <p:sp>
        <p:nvSpPr>
          <p:cNvPr id="11" name="Text Placeholder 10"/>
          <p:cNvSpPr>
            <a:spLocks noGrp="1"/>
          </p:cNvSpPr>
          <p:nvPr>
            <p:ph type="body" sz="quarter" idx="11" hasCustomPrompt="1"/>
          </p:nvPr>
        </p:nvSpPr>
        <p:spPr>
          <a:xfrm>
            <a:off x="160867" y="2220537"/>
            <a:ext cx="5765672" cy="806795"/>
          </a:xfrm>
        </p:spPr>
        <p:txBody>
          <a:bodyPr>
            <a:noAutofit/>
          </a:bodyPr>
          <a:lstStyle>
            <a:lvl1pPr marL="0" indent="0">
              <a:buNone/>
              <a:defRPr sz="4800" b="0" i="0">
                <a:solidFill>
                  <a:schemeClr val="bg1"/>
                </a:solidFill>
                <a:latin typeface="Segoe Light"/>
                <a:cs typeface="Segoe Light"/>
              </a:defRPr>
            </a:lvl1pPr>
          </a:lstStyle>
          <a:p>
            <a:pPr lvl="0"/>
            <a:r>
              <a:rPr lang="en-US" dirty="0"/>
              <a:t>subhead</a:t>
            </a:r>
          </a:p>
        </p:txBody>
      </p:sp>
      <p:sp>
        <p:nvSpPr>
          <p:cNvPr id="15" name="Content Placeholder 14"/>
          <p:cNvSpPr>
            <a:spLocks noGrp="1"/>
          </p:cNvSpPr>
          <p:nvPr>
            <p:ph sz="quarter" idx="12"/>
          </p:nvPr>
        </p:nvSpPr>
        <p:spPr>
          <a:xfrm>
            <a:off x="160867" y="2888643"/>
            <a:ext cx="5012267" cy="2691399"/>
          </a:xfrm>
        </p:spPr>
        <p:txBody>
          <a:bodyPr>
            <a:normAutofit/>
          </a:bodyPr>
          <a:lstStyle>
            <a:lvl1pPr marL="0" indent="0">
              <a:buNone/>
              <a:defRPr sz="2400">
                <a:solidFill>
                  <a:schemeClr val="bg1"/>
                </a:solidFill>
              </a:defRPr>
            </a:lvl1pPr>
            <a:lvl2pPr marL="681550" indent="-380990">
              <a:defRPr sz="2400">
                <a:solidFill>
                  <a:schemeClr val="bg1"/>
                </a:solidFill>
              </a:defRPr>
            </a:lvl2pPr>
            <a:lvl3pPr marL="908028" indent="-304792">
              <a:defRPr sz="2400">
                <a:solidFill>
                  <a:schemeClr val="bg1"/>
                </a:solidFill>
              </a:defRPr>
            </a:lvl3pPr>
            <a:lvl4pPr>
              <a:defRPr sz="2400"/>
            </a:lvl4pPr>
            <a:lvl5pPr>
              <a:defRPr sz="2400"/>
            </a:lvl5pPr>
          </a:lstStyle>
          <a:p>
            <a:pPr lvl="0"/>
            <a:r>
              <a:rPr lang="en-US"/>
              <a:t>Click to edit Master text styles</a:t>
            </a:r>
          </a:p>
        </p:txBody>
      </p:sp>
      <p:sp>
        <p:nvSpPr>
          <p:cNvPr id="16" name="Content Placeholder 14"/>
          <p:cNvSpPr>
            <a:spLocks noGrp="1"/>
          </p:cNvSpPr>
          <p:nvPr>
            <p:ph sz="quarter" idx="13"/>
          </p:nvPr>
        </p:nvSpPr>
        <p:spPr>
          <a:xfrm>
            <a:off x="5926539" y="2888643"/>
            <a:ext cx="5012267" cy="2691399"/>
          </a:xfrm>
        </p:spPr>
        <p:txBody>
          <a:bodyPr>
            <a:normAutofit/>
          </a:bodyPr>
          <a:lstStyle>
            <a:lvl1pPr marL="0" indent="0">
              <a:buNone/>
              <a:defRPr sz="2400">
                <a:solidFill>
                  <a:schemeClr val="bg1"/>
                </a:solidFill>
              </a:defRPr>
            </a:lvl1pPr>
            <a:lvl2pPr marL="681550" indent="-380990">
              <a:defRPr sz="2400">
                <a:solidFill>
                  <a:schemeClr val="bg1"/>
                </a:solidFill>
              </a:defRPr>
            </a:lvl2pPr>
            <a:lvl3pPr marL="908028" indent="-304792">
              <a:defRPr sz="2400">
                <a:solidFill>
                  <a:schemeClr val="bg1"/>
                </a:solidFill>
              </a:defRPr>
            </a:lvl3pPr>
            <a:lvl4pPr>
              <a:defRPr sz="2400"/>
            </a:lvl4pPr>
            <a:lvl5pPr>
              <a:defRPr sz="2400"/>
            </a:lvl5pPr>
          </a:lstStyle>
          <a:p>
            <a:pPr lvl="0"/>
            <a:r>
              <a:rPr lang="en-US"/>
              <a:t>Click to edit Master text styles</a:t>
            </a:r>
          </a:p>
        </p:txBody>
      </p:sp>
      <p:sp>
        <p:nvSpPr>
          <p:cNvPr id="17" name="Text Placeholder 10"/>
          <p:cNvSpPr>
            <a:spLocks noGrp="1"/>
          </p:cNvSpPr>
          <p:nvPr>
            <p:ph type="body" sz="quarter" idx="14" hasCustomPrompt="1"/>
          </p:nvPr>
        </p:nvSpPr>
        <p:spPr>
          <a:xfrm>
            <a:off x="5909433" y="2220537"/>
            <a:ext cx="5765672" cy="806795"/>
          </a:xfrm>
        </p:spPr>
        <p:txBody>
          <a:bodyPr>
            <a:noAutofit/>
          </a:bodyPr>
          <a:lstStyle>
            <a:lvl1pPr marL="0" indent="0">
              <a:buNone/>
              <a:defRPr sz="4800" b="0" i="0">
                <a:solidFill>
                  <a:schemeClr val="bg1"/>
                </a:solidFill>
                <a:latin typeface="Segoe Light"/>
                <a:cs typeface="Segoe Light"/>
              </a:defRPr>
            </a:lvl1pPr>
          </a:lstStyle>
          <a:p>
            <a:pPr lvl="0"/>
            <a:r>
              <a:rPr lang="en-US" dirty="0"/>
              <a:t>subhead</a:t>
            </a:r>
          </a:p>
        </p:txBody>
      </p:sp>
    </p:spTree>
    <p:extLst>
      <p:ext uri="{BB962C8B-B14F-4D97-AF65-F5344CB8AC3E}">
        <p14:creationId xmlns:p14="http://schemas.microsoft.com/office/powerpoint/2010/main" val="30118565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vider slide">
    <p:bg>
      <p:bgPr>
        <a:solidFill>
          <a:srgbClr val="002F8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5857541C-8811-4CA7-9523-3B01BD1C346F}" type="slidenum">
              <a:rPr lang="en-US" smtClean="0"/>
              <a:t>‹#›</a:t>
            </a:fld>
            <a:endParaRPr lang="en-US"/>
          </a:p>
        </p:txBody>
      </p:sp>
      <p:sp>
        <p:nvSpPr>
          <p:cNvPr id="7" name="Title 6"/>
          <p:cNvSpPr>
            <a:spLocks noGrp="1"/>
          </p:cNvSpPr>
          <p:nvPr>
            <p:ph type="title" hasCustomPrompt="1"/>
          </p:nvPr>
        </p:nvSpPr>
        <p:spPr>
          <a:xfrm>
            <a:off x="2001357" y="2640337"/>
            <a:ext cx="6736244" cy="2144391"/>
          </a:xfrm>
        </p:spPr>
        <p:txBody>
          <a:bodyPr tIns="0" bIns="0" anchor="t" anchorCtr="0"/>
          <a:lstStyle>
            <a:lvl1pPr>
              <a:lnSpc>
                <a:spcPct val="70000"/>
              </a:lnSpc>
              <a:defRPr sz="9600" b="0" i="0" u="none" baseline="0"/>
            </a:lvl1pPr>
          </a:lstStyle>
          <a:p>
            <a:r>
              <a:rPr lang="en-US" dirty="0"/>
              <a:t>divider page</a:t>
            </a:r>
          </a:p>
        </p:txBody>
      </p:sp>
    </p:spTree>
    <p:extLst>
      <p:ext uri="{BB962C8B-B14F-4D97-AF65-F5344CB8AC3E}">
        <p14:creationId xmlns:p14="http://schemas.microsoft.com/office/powerpoint/2010/main" val="31721429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4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A38C3911-61A7-4371-8884-1A7B088A52EC}" type="datetimeFigureOut">
              <a:rPr lang="en-US" smtClean="0"/>
              <a:t>10/8/2019</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857541C-8811-4CA7-9523-3B01BD1C346F}" type="slidenum">
              <a:rPr lang="en-US" smtClean="0"/>
              <a:t>‹#›</a:t>
            </a:fld>
            <a:endParaRPr lang="en-US"/>
          </a:p>
        </p:txBody>
      </p:sp>
    </p:spTree>
    <p:extLst>
      <p:ext uri="{BB962C8B-B14F-4D97-AF65-F5344CB8AC3E}">
        <p14:creationId xmlns:p14="http://schemas.microsoft.com/office/powerpoint/2010/main" val="23415970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Slide Number Placeholder 2"/>
          <p:cNvSpPr>
            <a:spLocks noGrp="1"/>
          </p:cNvSpPr>
          <p:nvPr>
            <p:ph type="sldNum" sz="quarter" idx="10"/>
          </p:nvPr>
        </p:nvSpPr>
        <p:spPr>
          <a:xfrm>
            <a:off x="8737600" y="6356351"/>
            <a:ext cx="2844800" cy="365125"/>
          </a:xfrm>
        </p:spPr>
        <p:txBody>
          <a:bodyPr/>
          <a:lstStyle/>
          <a:p>
            <a:fld id="{5857541C-8811-4CA7-9523-3B01BD1C346F}" type="slidenum">
              <a:rPr lang="en-US" smtClean="0"/>
              <a:t>‹#›</a:t>
            </a:fld>
            <a:endParaRPr lang="en-US"/>
          </a:p>
        </p:txBody>
      </p:sp>
      <p:sp>
        <p:nvSpPr>
          <p:cNvPr id="15" name="Title 8"/>
          <p:cNvSpPr>
            <a:spLocks noGrp="1"/>
          </p:cNvSpPr>
          <p:nvPr>
            <p:ph type="title" hasCustomPrompt="1"/>
          </p:nvPr>
        </p:nvSpPr>
        <p:spPr>
          <a:xfrm>
            <a:off x="160867" y="1044632"/>
            <a:ext cx="10972800" cy="1143000"/>
          </a:xfrm>
        </p:spPr>
        <p:txBody>
          <a:bodyPr/>
          <a:lstStyle>
            <a:lvl1pPr>
              <a:defRPr sz="6400"/>
            </a:lvl1pPr>
          </a:lstStyle>
          <a:p>
            <a:r>
              <a:rPr lang="en-US" dirty="0"/>
              <a:t>headline</a:t>
            </a:r>
          </a:p>
        </p:txBody>
      </p:sp>
      <p:sp>
        <p:nvSpPr>
          <p:cNvPr id="16" name="Text Placeholder 10"/>
          <p:cNvSpPr>
            <a:spLocks noGrp="1"/>
          </p:cNvSpPr>
          <p:nvPr>
            <p:ph type="body" sz="quarter" idx="11" hasCustomPrompt="1"/>
          </p:nvPr>
        </p:nvSpPr>
        <p:spPr>
          <a:xfrm>
            <a:off x="160867" y="2220537"/>
            <a:ext cx="5765672" cy="806795"/>
          </a:xfrm>
        </p:spPr>
        <p:txBody>
          <a:bodyPr>
            <a:noAutofit/>
          </a:bodyPr>
          <a:lstStyle>
            <a:lvl1pPr marL="0" indent="0">
              <a:buNone/>
              <a:defRPr sz="4800" b="0" i="0">
                <a:latin typeface="Segoe Light"/>
                <a:cs typeface="Segoe Light"/>
              </a:defRPr>
            </a:lvl1pPr>
          </a:lstStyle>
          <a:p>
            <a:pPr lvl="0"/>
            <a:r>
              <a:rPr lang="en-US" dirty="0"/>
              <a:t>subhead</a:t>
            </a:r>
          </a:p>
        </p:txBody>
      </p:sp>
      <p:sp>
        <p:nvSpPr>
          <p:cNvPr id="17" name="Content Placeholder 14"/>
          <p:cNvSpPr>
            <a:spLocks noGrp="1"/>
          </p:cNvSpPr>
          <p:nvPr>
            <p:ph sz="quarter" idx="12"/>
          </p:nvPr>
        </p:nvSpPr>
        <p:spPr>
          <a:xfrm>
            <a:off x="160867" y="2888643"/>
            <a:ext cx="5012267" cy="2691399"/>
          </a:xfrm>
        </p:spPr>
        <p:txBody>
          <a:bodyPr>
            <a:normAutofit/>
          </a:bodyPr>
          <a:lstStyle>
            <a:lvl1pPr marL="0" indent="0">
              <a:buNone/>
              <a:defRPr sz="2400"/>
            </a:lvl1pPr>
            <a:lvl2pPr marL="681550" indent="-380990">
              <a:defRPr sz="2400"/>
            </a:lvl2pPr>
            <a:lvl3pPr marL="908028" indent="-304792">
              <a:defRPr sz="2400"/>
            </a:lvl3pPr>
            <a:lvl4pPr>
              <a:defRPr sz="2400"/>
            </a:lvl4pPr>
            <a:lvl5pPr>
              <a:defRPr sz="2400"/>
            </a:lvl5pPr>
          </a:lstStyle>
          <a:p>
            <a:pPr lvl="0"/>
            <a:r>
              <a:rPr lang="en-US"/>
              <a:t>Click to edit Master text styles</a:t>
            </a:r>
          </a:p>
          <a:p>
            <a:pPr lvl="1"/>
            <a:r>
              <a:rPr lang="en-US"/>
              <a:t>Second level</a:t>
            </a:r>
          </a:p>
          <a:p>
            <a:pPr lvl="2"/>
            <a:r>
              <a:rPr lang="en-US"/>
              <a:t>Third level</a:t>
            </a:r>
          </a:p>
        </p:txBody>
      </p:sp>
      <p:sp>
        <p:nvSpPr>
          <p:cNvPr id="18" name="Content Placeholder 14"/>
          <p:cNvSpPr>
            <a:spLocks noGrp="1"/>
          </p:cNvSpPr>
          <p:nvPr>
            <p:ph sz="quarter" idx="13"/>
          </p:nvPr>
        </p:nvSpPr>
        <p:spPr>
          <a:xfrm>
            <a:off x="5926539" y="2888643"/>
            <a:ext cx="5012267" cy="2691399"/>
          </a:xfrm>
        </p:spPr>
        <p:txBody>
          <a:bodyPr>
            <a:normAutofit/>
          </a:bodyPr>
          <a:lstStyle>
            <a:lvl1pPr marL="0" indent="0">
              <a:buNone/>
              <a:defRPr sz="2400"/>
            </a:lvl1pPr>
            <a:lvl2pPr marL="681550" indent="-380990">
              <a:defRPr sz="2400"/>
            </a:lvl2pPr>
            <a:lvl3pPr marL="908028" indent="-304792">
              <a:defRPr sz="2400"/>
            </a:lvl3pPr>
            <a:lvl4pPr>
              <a:defRPr sz="2400"/>
            </a:lvl4pPr>
            <a:lvl5pPr>
              <a:defRPr sz="2400"/>
            </a:lvl5pPr>
          </a:lstStyle>
          <a:p>
            <a:pPr lvl="0"/>
            <a:r>
              <a:rPr lang="en-US"/>
              <a:t>Click to edit Master text styles</a:t>
            </a:r>
          </a:p>
          <a:p>
            <a:pPr lvl="1"/>
            <a:r>
              <a:rPr lang="en-US"/>
              <a:t>Second level</a:t>
            </a:r>
          </a:p>
          <a:p>
            <a:pPr lvl="2"/>
            <a:r>
              <a:rPr lang="en-US"/>
              <a:t>Third level</a:t>
            </a:r>
          </a:p>
        </p:txBody>
      </p:sp>
      <p:sp>
        <p:nvSpPr>
          <p:cNvPr id="19" name="Text Placeholder 10"/>
          <p:cNvSpPr>
            <a:spLocks noGrp="1"/>
          </p:cNvSpPr>
          <p:nvPr>
            <p:ph type="body" sz="quarter" idx="14" hasCustomPrompt="1"/>
          </p:nvPr>
        </p:nvSpPr>
        <p:spPr>
          <a:xfrm>
            <a:off x="5909433" y="2220537"/>
            <a:ext cx="5765672" cy="806795"/>
          </a:xfrm>
        </p:spPr>
        <p:txBody>
          <a:bodyPr>
            <a:noAutofit/>
          </a:bodyPr>
          <a:lstStyle>
            <a:lvl1pPr marL="0" indent="0">
              <a:buNone/>
              <a:defRPr sz="4800" b="0" i="0">
                <a:latin typeface="Segoe Light"/>
                <a:cs typeface="Segoe Light"/>
              </a:defRPr>
            </a:lvl1pPr>
          </a:lstStyle>
          <a:p>
            <a:pPr lvl="0"/>
            <a:r>
              <a:rPr lang="en-US" dirty="0"/>
              <a:t>subhead</a:t>
            </a:r>
          </a:p>
        </p:txBody>
      </p:sp>
    </p:spTree>
    <p:extLst>
      <p:ext uri="{BB962C8B-B14F-4D97-AF65-F5344CB8AC3E}">
        <p14:creationId xmlns:p14="http://schemas.microsoft.com/office/powerpoint/2010/main" val="208812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HE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9319" r="7447" b="23247"/>
          <a:stretch/>
        </p:blipFill>
        <p:spPr>
          <a:xfrm>
            <a:off x="1" y="-1"/>
            <a:ext cx="12191999" cy="6858001"/>
          </a:xfrm>
          <a:prstGeom prst="rect">
            <a:avLst/>
          </a:prstGeom>
        </p:spPr>
      </p:pic>
      <p:pic>
        <p:nvPicPr>
          <p:cNvPr id="11" name="Picture 10"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2410" y="2657732"/>
            <a:ext cx="3043972" cy="1119705"/>
          </a:xfrm>
          <a:prstGeom prst="rect">
            <a:avLst/>
          </a:prstGeom>
        </p:spPr>
      </p:pic>
    </p:spTree>
    <p:extLst>
      <p:ext uri="{BB962C8B-B14F-4D97-AF65-F5344CB8AC3E}">
        <p14:creationId xmlns:p14="http://schemas.microsoft.com/office/powerpoint/2010/main" val="2062048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57541C-8811-4CA7-9523-3B01BD1C346F}" type="slidenum">
              <a:rPr lang="en-US" smtClean="0"/>
              <a:t>‹#›</a:t>
            </a:fld>
            <a:endParaRPr lang="en-US"/>
          </a:p>
        </p:txBody>
      </p:sp>
    </p:spTree>
    <p:extLst>
      <p:ext uri="{BB962C8B-B14F-4D97-AF65-F5344CB8AC3E}">
        <p14:creationId xmlns:p14="http://schemas.microsoft.com/office/powerpoint/2010/main" val="13182068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38C3911-61A7-4371-8884-1A7B088A52EC}" type="datetimeFigureOut">
              <a:rPr lang="en-US" smtClean="0"/>
              <a:t>10/8/2019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857541C-8811-4CA7-9523-3B01BD1C346F}" type="slidenum">
              <a:rPr lang="en-US" smtClean="0"/>
              <a:t>‹#›</a:t>
            </a:fld>
            <a:endParaRPr lang="en-US"/>
          </a:p>
        </p:txBody>
      </p:sp>
    </p:spTree>
    <p:extLst>
      <p:ext uri="{BB962C8B-B14F-4D97-AF65-F5344CB8AC3E}">
        <p14:creationId xmlns:p14="http://schemas.microsoft.com/office/powerpoint/2010/main" val="3699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ext slide BLUE">
    <p:bg>
      <p:bgPr>
        <a:solidFill>
          <a:srgbClr val="0A54AC"/>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FFFFFF"/>
                </a:solidFill>
              </a:defRPr>
            </a:lvl1pPr>
          </a:lstStyle>
          <a:p>
            <a:fld id="{5857541C-8811-4CA7-9523-3B01BD1C346F}" type="slidenum">
              <a:rPr lang="en-US" smtClean="0"/>
              <a:t>‹#›</a:t>
            </a:fld>
            <a:endParaRPr lang="en-US"/>
          </a:p>
        </p:txBody>
      </p:sp>
      <p:sp>
        <p:nvSpPr>
          <p:cNvPr id="9" name="Title 8"/>
          <p:cNvSpPr>
            <a:spLocks noGrp="1"/>
          </p:cNvSpPr>
          <p:nvPr>
            <p:ph type="title" hasCustomPrompt="1"/>
          </p:nvPr>
        </p:nvSpPr>
        <p:spPr>
          <a:xfrm>
            <a:off x="160867" y="1044632"/>
            <a:ext cx="10972800" cy="1143000"/>
          </a:xfrm>
        </p:spPr>
        <p:txBody>
          <a:bodyPr/>
          <a:lstStyle>
            <a:lvl1pPr>
              <a:defRPr sz="6400"/>
            </a:lvl1pPr>
          </a:lstStyle>
          <a:p>
            <a:r>
              <a:rPr lang="en-US" dirty="0"/>
              <a:t>headline</a:t>
            </a:r>
          </a:p>
        </p:txBody>
      </p:sp>
      <p:sp>
        <p:nvSpPr>
          <p:cNvPr id="11" name="Text Placeholder 10"/>
          <p:cNvSpPr>
            <a:spLocks noGrp="1"/>
          </p:cNvSpPr>
          <p:nvPr>
            <p:ph type="body" sz="quarter" idx="11" hasCustomPrompt="1"/>
          </p:nvPr>
        </p:nvSpPr>
        <p:spPr>
          <a:xfrm>
            <a:off x="160867" y="2220537"/>
            <a:ext cx="10972800" cy="806795"/>
          </a:xfrm>
        </p:spPr>
        <p:txBody>
          <a:bodyPr/>
          <a:lstStyle>
            <a:lvl1pPr marL="0" indent="0">
              <a:buNone/>
              <a:defRPr sz="4800" b="0" i="0">
                <a:latin typeface="Segoe Light"/>
                <a:cs typeface="Segoe Light"/>
              </a:defRPr>
            </a:lvl1pPr>
          </a:lstStyle>
          <a:p>
            <a:pPr lvl="0"/>
            <a:r>
              <a:rPr lang="en-US" dirty="0"/>
              <a:t>subhead</a:t>
            </a:r>
          </a:p>
        </p:txBody>
      </p:sp>
      <p:sp>
        <p:nvSpPr>
          <p:cNvPr id="4" name="Text Placeholder 3"/>
          <p:cNvSpPr>
            <a:spLocks noGrp="1"/>
          </p:cNvSpPr>
          <p:nvPr>
            <p:ph type="body" sz="quarter" idx="15" hasCustomPrompt="1"/>
          </p:nvPr>
        </p:nvSpPr>
        <p:spPr>
          <a:xfrm>
            <a:off x="166213" y="2950831"/>
            <a:ext cx="10967455" cy="2867027"/>
          </a:xfrm>
        </p:spPr>
        <p:txBody>
          <a:bodyPr/>
          <a:lstStyle>
            <a:lvl1pPr marL="0" indent="0">
              <a:buNone/>
              <a:defRPr/>
            </a:lvl1pPr>
          </a:lstStyle>
          <a:p>
            <a:pPr lvl="0"/>
            <a:r>
              <a:rPr lang="en-US" dirty="0"/>
              <a:t>Click to add text</a:t>
            </a:r>
          </a:p>
        </p:txBody>
      </p:sp>
    </p:spTree>
    <p:extLst>
      <p:ext uri="{BB962C8B-B14F-4D97-AF65-F5344CB8AC3E}">
        <p14:creationId xmlns:p14="http://schemas.microsoft.com/office/powerpoint/2010/main" val="2205438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text slide BLUE">
    <p:bg>
      <p:bgPr>
        <a:solidFill>
          <a:srgbClr val="0A54AC"/>
        </a:solid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67" y="236791"/>
            <a:ext cx="10972800" cy="1143000"/>
          </a:xfrm>
        </p:spPr>
        <p:txBody>
          <a:bodyPr/>
          <a:lstStyle>
            <a:lvl1pPr>
              <a:defRPr sz="6400"/>
            </a:lvl1pPr>
          </a:lstStyle>
          <a:p>
            <a:r>
              <a:rPr lang="en-US" dirty="0"/>
              <a:t>headline</a:t>
            </a:r>
          </a:p>
        </p:txBody>
      </p:sp>
      <p:sp>
        <p:nvSpPr>
          <p:cNvPr id="11" name="Text Placeholder 10"/>
          <p:cNvSpPr>
            <a:spLocks noGrp="1"/>
          </p:cNvSpPr>
          <p:nvPr>
            <p:ph type="body" sz="quarter" idx="11" hasCustomPrompt="1"/>
          </p:nvPr>
        </p:nvSpPr>
        <p:spPr>
          <a:xfrm>
            <a:off x="160867" y="2220537"/>
            <a:ext cx="10972800" cy="806795"/>
          </a:xfrm>
        </p:spPr>
        <p:txBody>
          <a:bodyPr/>
          <a:lstStyle>
            <a:lvl1pPr marL="0" indent="0">
              <a:buNone/>
              <a:defRPr sz="4800" b="0" i="0">
                <a:latin typeface="Segoe Light"/>
                <a:cs typeface="Segoe Light"/>
              </a:defRPr>
            </a:lvl1pPr>
          </a:lstStyle>
          <a:p>
            <a:pPr lvl="0"/>
            <a:r>
              <a:rPr lang="en-US" dirty="0"/>
              <a:t>subhead</a:t>
            </a:r>
          </a:p>
        </p:txBody>
      </p:sp>
      <p:sp>
        <p:nvSpPr>
          <p:cNvPr id="4" name="Text Placeholder 3"/>
          <p:cNvSpPr>
            <a:spLocks noGrp="1"/>
          </p:cNvSpPr>
          <p:nvPr>
            <p:ph type="body" sz="quarter" idx="15" hasCustomPrompt="1"/>
          </p:nvPr>
        </p:nvSpPr>
        <p:spPr>
          <a:xfrm>
            <a:off x="166213" y="2950831"/>
            <a:ext cx="10967455" cy="2867027"/>
          </a:xfrm>
        </p:spPr>
        <p:txBody>
          <a:bodyPr/>
          <a:lstStyle>
            <a:lvl1pPr marL="0" indent="0">
              <a:buNone/>
              <a:defRPr/>
            </a:lvl1pPr>
          </a:lstStyle>
          <a:p>
            <a:pPr lvl="0"/>
            <a:r>
              <a:rPr lang="en-US" dirty="0"/>
              <a:t>Click to add text</a:t>
            </a:r>
          </a:p>
        </p:txBody>
      </p:sp>
      <p:sp>
        <p:nvSpPr>
          <p:cNvPr id="3" name="Slide Number Placeholder 2"/>
          <p:cNvSpPr>
            <a:spLocks noGrp="1"/>
          </p:cNvSpPr>
          <p:nvPr>
            <p:ph type="sldNum" sz="quarter" idx="10"/>
          </p:nvPr>
        </p:nvSpPr>
        <p:spPr/>
        <p:txBody>
          <a:bodyPr/>
          <a:lstStyle>
            <a:lvl1pPr>
              <a:defRPr>
                <a:solidFill>
                  <a:srgbClr val="FFFFFF"/>
                </a:solidFill>
              </a:defRPr>
            </a:lvl1pPr>
          </a:lstStyle>
          <a:p>
            <a:fld id="{5857541C-8811-4CA7-9523-3B01BD1C346F}" type="slidenum">
              <a:rPr lang="en-US" smtClean="0"/>
              <a:t>‹#›</a:t>
            </a:fld>
            <a:endParaRPr lang="en-US"/>
          </a:p>
        </p:txBody>
      </p:sp>
    </p:spTree>
    <p:extLst>
      <p:ext uri="{BB962C8B-B14F-4D97-AF65-F5344CB8AC3E}">
        <p14:creationId xmlns:p14="http://schemas.microsoft.com/office/powerpoint/2010/main" val="1266445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text slide BLUE">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7F7F7F"/>
                </a:solidFill>
              </a:defRPr>
            </a:lvl1pPr>
          </a:lstStyle>
          <a:p>
            <a:fld id="{5857541C-8811-4CA7-9523-3B01BD1C346F}" type="slidenum">
              <a:rPr lang="en-US" smtClean="0"/>
              <a:t>‹#›</a:t>
            </a:fld>
            <a:endParaRPr lang="en-US"/>
          </a:p>
        </p:txBody>
      </p:sp>
      <p:sp>
        <p:nvSpPr>
          <p:cNvPr id="9" name="Title 8"/>
          <p:cNvSpPr>
            <a:spLocks noGrp="1"/>
          </p:cNvSpPr>
          <p:nvPr>
            <p:ph type="title" hasCustomPrompt="1"/>
          </p:nvPr>
        </p:nvSpPr>
        <p:spPr>
          <a:xfrm>
            <a:off x="160867" y="1044632"/>
            <a:ext cx="10972800" cy="1143000"/>
          </a:xfrm>
        </p:spPr>
        <p:txBody>
          <a:bodyPr/>
          <a:lstStyle>
            <a:lvl1pPr>
              <a:defRPr sz="6400">
                <a:solidFill>
                  <a:srgbClr val="003F8F"/>
                </a:solidFill>
              </a:defRPr>
            </a:lvl1pPr>
          </a:lstStyle>
          <a:p>
            <a:r>
              <a:rPr lang="en-US" dirty="0"/>
              <a:t>headline</a:t>
            </a:r>
          </a:p>
        </p:txBody>
      </p:sp>
      <p:sp>
        <p:nvSpPr>
          <p:cNvPr id="11" name="Text Placeholder 10"/>
          <p:cNvSpPr>
            <a:spLocks noGrp="1"/>
          </p:cNvSpPr>
          <p:nvPr>
            <p:ph type="body" sz="quarter" idx="11" hasCustomPrompt="1"/>
          </p:nvPr>
        </p:nvSpPr>
        <p:spPr>
          <a:xfrm>
            <a:off x="160867" y="2220537"/>
            <a:ext cx="10972800" cy="806795"/>
          </a:xfrm>
        </p:spPr>
        <p:txBody>
          <a:bodyPr/>
          <a:lstStyle>
            <a:lvl1pPr marL="0" indent="0">
              <a:buNone/>
              <a:defRPr sz="4800" b="0" i="0">
                <a:solidFill>
                  <a:srgbClr val="003F8F"/>
                </a:solidFill>
                <a:latin typeface="Segoe Light"/>
                <a:cs typeface="Segoe Light"/>
              </a:defRPr>
            </a:lvl1pPr>
          </a:lstStyle>
          <a:p>
            <a:pPr lvl="0"/>
            <a:r>
              <a:rPr lang="en-US" dirty="0"/>
              <a:t>subhead</a:t>
            </a:r>
          </a:p>
        </p:txBody>
      </p:sp>
      <p:sp>
        <p:nvSpPr>
          <p:cNvPr id="4" name="Text Placeholder 3"/>
          <p:cNvSpPr>
            <a:spLocks noGrp="1"/>
          </p:cNvSpPr>
          <p:nvPr>
            <p:ph type="body" sz="quarter" idx="15" hasCustomPrompt="1"/>
          </p:nvPr>
        </p:nvSpPr>
        <p:spPr>
          <a:xfrm>
            <a:off x="166213" y="2950831"/>
            <a:ext cx="10967455" cy="2867027"/>
          </a:xfrm>
        </p:spPr>
        <p:txBody>
          <a:bodyPr/>
          <a:lstStyle>
            <a:lvl1pPr marL="0" indent="0">
              <a:buNone/>
              <a:defRPr>
                <a:solidFill>
                  <a:srgbClr val="003F8F"/>
                </a:solidFill>
              </a:defRPr>
            </a:lvl1pPr>
          </a:lstStyle>
          <a:p>
            <a:pPr lvl="0"/>
            <a:r>
              <a:rPr lang="en-US" dirty="0"/>
              <a:t>Click to add text</a:t>
            </a:r>
          </a:p>
        </p:txBody>
      </p:sp>
    </p:spTree>
    <p:extLst>
      <p:ext uri="{BB962C8B-B14F-4D97-AF65-F5344CB8AC3E}">
        <p14:creationId xmlns:p14="http://schemas.microsoft.com/office/powerpoint/2010/main" val="1031152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text slide BLUE">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0" y="6250937"/>
            <a:ext cx="12192000" cy="621663"/>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5857541C-8811-4CA7-9523-3B01BD1C346F}" type="slidenum">
              <a:rPr lang="en-US" smtClean="0"/>
              <a:t>‹#›</a:t>
            </a:fld>
            <a:endParaRPr lang="en-US"/>
          </a:p>
        </p:txBody>
      </p:sp>
      <p:sp>
        <p:nvSpPr>
          <p:cNvPr id="9" name="Title 8"/>
          <p:cNvSpPr>
            <a:spLocks noGrp="1"/>
          </p:cNvSpPr>
          <p:nvPr>
            <p:ph type="title" hasCustomPrompt="1"/>
          </p:nvPr>
        </p:nvSpPr>
        <p:spPr>
          <a:xfrm>
            <a:off x="160867" y="1044632"/>
            <a:ext cx="10972800" cy="1143000"/>
          </a:xfrm>
        </p:spPr>
        <p:txBody>
          <a:bodyPr/>
          <a:lstStyle>
            <a:lvl1pPr>
              <a:defRPr sz="6400">
                <a:solidFill>
                  <a:srgbClr val="003F8F"/>
                </a:solidFill>
              </a:defRPr>
            </a:lvl1pPr>
          </a:lstStyle>
          <a:p>
            <a:r>
              <a:rPr lang="en-US" dirty="0"/>
              <a:t>headline</a:t>
            </a:r>
          </a:p>
        </p:txBody>
      </p:sp>
      <p:sp>
        <p:nvSpPr>
          <p:cNvPr id="11" name="Text Placeholder 10"/>
          <p:cNvSpPr>
            <a:spLocks noGrp="1"/>
          </p:cNvSpPr>
          <p:nvPr>
            <p:ph type="body" sz="quarter" idx="11" hasCustomPrompt="1"/>
          </p:nvPr>
        </p:nvSpPr>
        <p:spPr>
          <a:xfrm>
            <a:off x="160867" y="2220537"/>
            <a:ext cx="10972800" cy="806795"/>
          </a:xfrm>
        </p:spPr>
        <p:txBody>
          <a:bodyPr/>
          <a:lstStyle>
            <a:lvl1pPr marL="0" indent="0">
              <a:buNone/>
              <a:defRPr sz="4800" b="0" i="0">
                <a:solidFill>
                  <a:srgbClr val="003F8F"/>
                </a:solidFill>
                <a:latin typeface="Segoe Light"/>
                <a:cs typeface="Segoe Light"/>
              </a:defRPr>
            </a:lvl1pPr>
          </a:lstStyle>
          <a:p>
            <a:pPr lvl="0"/>
            <a:r>
              <a:rPr lang="en-US" dirty="0"/>
              <a:t>subhead</a:t>
            </a:r>
          </a:p>
        </p:txBody>
      </p:sp>
      <p:sp>
        <p:nvSpPr>
          <p:cNvPr id="4" name="Text Placeholder 3"/>
          <p:cNvSpPr>
            <a:spLocks noGrp="1"/>
          </p:cNvSpPr>
          <p:nvPr>
            <p:ph type="body" sz="quarter" idx="15" hasCustomPrompt="1"/>
          </p:nvPr>
        </p:nvSpPr>
        <p:spPr>
          <a:xfrm>
            <a:off x="166213" y="2950831"/>
            <a:ext cx="10967455" cy="2867027"/>
          </a:xfrm>
        </p:spPr>
        <p:txBody>
          <a:bodyPr/>
          <a:lstStyle>
            <a:lvl1pPr marL="0" indent="0">
              <a:buNone/>
              <a:defRPr>
                <a:solidFill>
                  <a:srgbClr val="003F8F"/>
                </a:solidFill>
              </a:defRPr>
            </a:lvl1pPr>
          </a:lstStyle>
          <a:p>
            <a:pPr lvl="0"/>
            <a:r>
              <a:rPr lang="en-US" dirty="0"/>
              <a:t>Click to add text</a:t>
            </a:r>
          </a:p>
        </p:txBody>
      </p:sp>
      <p:pic>
        <p:nvPicPr>
          <p:cNvPr id="8" name="Picture 7"/>
          <p:cNvPicPr>
            <a:picLocks noChangeAspect="1"/>
          </p:cNvPicPr>
          <p:nvPr/>
        </p:nvPicPr>
        <p:blipFill>
          <a:blip r:embed="rId2"/>
          <a:stretch>
            <a:fillRect/>
          </a:stretch>
        </p:blipFill>
        <p:spPr>
          <a:xfrm>
            <a:off x="0" y="8522338"/>
            <a:ext cx="12192000" cy="621663"/>
          </a:xfrm>
          <a:prstGeom prst="rect">
            <a:avLst/>
          </a:prstGeom>
        </p:spPr>
      </p:pic>
      <p:pic>
        <p:nvPicPr>
          <p:cNvPr id="10" name="Picture 9"/>
          <p:cNvPicPr>
            <a:picLocks noChangeAspect="1"/>
          </p:cNvPicPr>
          <p:nvPr/>
        </p:nvPicPr>
        <p:blipFill>
          <a:blip r:embed="rId2"/>
          <a:stretch>
            <a:fillRect/>
          </a:stretch>
        </p:blipFill>
        <p:spPr>
          <a:xfrm>
            <a:off x="203200" y="8725538"/>
            <a:ext cx="12192000" cy="621663"/>
          </a:xfrm>
          <a:prstGeom prst="rect">
            <a:avLst/>
          </a:prstGeom>
        </p:spPr>
      </p:pic>
      <p:pic>
        <p:nvPicPr>
          <p:cNvPr id="12" name="Picture 11"/>
          <p:cNvPicPr>
            <a:picLocks noChangeAspect="1"/>
          </p:cNvPicPr>
          <p:nvPr/>
        </p:nvPicPr>
        <p:blipFill>
          <a:blip r:embed="rId2"/>
          <a:stretch>
            <a:fillRect/>
          </a:stretch>
        </p:blipFill>
        <p:spPr>
          <a:xfrm>
            <a:off x="406400" y="8928738"/>
            <a:ext cx="12192000" cy="621663"/>
          </a:xfrm>
          <a:prstGeom prst="rect">
            <a:avLst/>
          </a:prstGeom>
        </p:spPr>
      </p:pic>
    </p:spTree>
    <p:extLst>
      <p:ext uri="{BB962C8B-B14F-4D97-AF65-F5344CB8AC3E}">
        <p14:creationId xmlns:p14="http://schemas.microsoft.com/office/powerpoint/2010/main" val="1707346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ext slide BLUE">
    <p:bg>
      <p:bgPr>
        <a:solidFill>
          <a:srgbClr val="0A54AC"/>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5857541C-8811-4CA7-9523-3B01BD1C346F}" type="slidenum">
              <a:rPr lang="en-US" smtClean="0"/>
              <a:t>‹#›</a:t>
            </a:fld>
            <a:endParaRPr lang="en-US"/>
          </a:p>
        </p:txBody>
      </p:sp>
      <p:pic>
        <p:nvPicPr>
          <p:cNvPr id="6" name="Picture 5" descr="MSFT_logo_rgb_C-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5826" y="2703816"/>
            <a:ext cx="3043972" cy="1119705"/>
          </a:xfrm>
          <a:prstGeom prst="rect">
            <a:avLst/>
          </a:prstGeom>
        </p:spPr>
      </p:pic>
    </p:spTree>
    <p:extLst>
      <p:ext uri="{BB962C8B-B14F-4D97-AF65-F5344CB8AC3E}">
        <p14:creationId xmlns:p14="http://schemas.microsoft.com/office/powerpoint/2010/main" val="3335145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ext slide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1">
                    <a:lumMod val="50000"/>
                  </a:schemeClr>
                </a:solidFill>
              </a:defRPr>
            </a:lvl1pPr>
          </a:lstStyle>
          <a:p>
            <a:fld id="{5857541C-8811-4CA7-9523-3B01BD1C346F}" type="slidenum">
              <a:rPr lang="en-US" smtClean="0"/>
              <a:t>‹#›</a:t>
            </a:fld>
            <a:endParaRPr lang="en-US"/>
          </a:p>
        </p:txBody>
      </p:sp>
      <p:sp>
        <p:nvSpPr>
          <p:cNvPr id="9" name="Title 8"/>
          <p:cNvSpPr>
            <a:spLocks noGrp="1"/>
          </p:cNvSpPr>
          <p:nvPr>
            <p:ph type="title" hasCustomPrompt="1"/>
          </p:nvPr>
        </p:nvSpPr>
        <p:spPr>
          <a:xfrm>
            <a:off x="160867" y="1044632"/>
            <a:ext cx="10972800" cy="1143000"/>
          </a:xfrm>
        </p:spPr>
        <p:txBody>
          <a:bodyPr/>
          <a:lstStyle>
            <a:lvl1pPr>
              <a:defRPr sz="6400">
                <a:solidFill>
                  <a:srgbClr val="003F8F"/>
                </a:solidFill>
              </a:defRPr>
            </a:lvl1pPr>
          </a:lstStyle>
          <a:p>
            <a:r>
              <a:rPr lang="en-US" dirty="0"/>
              <a:t>headline</a:t>
            </a:r>
          </a:p>
        </p:txBody>
      </p:sp>
      <p:sp>
        <p:nvSpPr>
          <p:cNvPr id="11" name="Text Placeholder 10"/>
          <p:cNvSpPr>
            <a:spLocks noGrp="1"/>
          </p:cNvSpPr>
          <p:nvPr>
            <p:ph type="body" sz="quarter" idx="11" hasCustomPrompt="1"/>
          </p:nvPr>
        </p:nvSpPr>
        <p:spPr>
          <a:xfrm>
            <a:off x="160867" y="2220537"/>
            <a:ext cx="10972800" cy="806795"/>
          </a:xfrm>
        </p:spPr>
        <p:txBody>
          <a:bodyPr/>
          <a:lstStyle>
            <a:lvl1pPr marL="0" indent="0">
              <a:buNone/>
              <a:defRPr sz="4800" b="0" i="0">
                <a:latin typeface="Segoe Light"/>
                <a:cs typeface="Segoe Light"/>
              </a:defRPr>
            </a:lvl1pPr>
          </a:lstStyle>
          <a:p>
            <a:pPr lvl="0"/>
            <a:r>
              <a:rPr lang="en-US" dirty="0"/>
              <a:t>subhead</a:t>
            </a:r>
          </a:p>
        </p:txBody>
      </p:sp>
      <p:sp>
        <p:nvSpPr>
          <p:cNvPr id="4" name="Text Placeholder 3"/>
          <p:cNvSpPr>
            <a:spLocks noGrp="1"/>
          </p:cNvSpPr>
          <p:nvPr>
            <p:ph type="body" sz="quarter" idx="15" hasCustomPrompt="1"/>
          </p:nvPr>
        </p:nvSpPr>
        <p:spPr>
          <a:xfrm>
            <a:off x="166213" y="2950831"/>
            <a:ext cx="10967455" cy="2867027"/>
          </a:xfrm>
        </p:spPr>
        <p:txBody>
          <a:bodyPr/>
          <a:lstStyle>
            <a:lvl1pPr marL="0" indent="0">
              <a:buNone/>
              <a:defRPr>
                <a:solidFill>
                  <a:srgbClr val="003F8F"/>
                </a:solidFill>
              </a:defRPr>
            </a:lvl1pPr>
          </a:lstStyle>
          <a:p>
            <a:pPr lvl="0"/>
            <a:r>
              <a:rPr lang="en-US" dirty="0"/>
              <a:t>Click to add text</a:t>
            </a:r>
          </a:p>
        </p:txBody>
      </p:sp>
    </p:spTree>
    <p:extLst>
      <p:ext uri="{BB962C8B-B14F-4D97-AF65-F5344CB8AC3E}">
        <p14:creationId xmlns:p14="http://schemas.microsoft.com/office/powerpoint/2010/main" val="1146277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slide &amp; image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5857541C-8811-4CA7-9523-3B01BD1C346F}" type="slidenum">
              <a:rPr lang="en-US" smtClean="0"/>
              <a:t>‹#›</a:t>
            </a:fld>
            <a:endParaRPr lang="en-US"/>
          </a:p>
        </p:txBody>
      </p:sp>
      <p:sp>
        <p:nvSpPr>
          <p:cNvPr id="9" name="Title 8"/>
          <p:cNvSpPr>
            <a:spLocks noGrp="1"/>
          </p:cNvSpPr>
          <p:nvPr>
            <p:ph type="title" hasCustomPrompt="1"/>
          </p:nvPr>
        </p:nvSpPr>
        <p:spPr>
          <a:xfrm>
            <a:off x="160867" y="1044632"/>
            <a:ext cx="10972800" cy="1143000"/>
          </a:xfrm>
        </p:spPr>
        <p:txBody>
          <a:bodyPr/>
          <a:lstStyle>
            <a:lvl1pPr>
              <a:defRPr sz="6400"/>
            </a:lvl1pPr>
          </a:lstStyle>
          <a:p>
            <a:r>
              <a:rPr lang="en-US" dirty="0"/>
              <a:t>headline</a:t>
            </a:r>
          </a:p>
        </p:txBody>
      </p:sp>
      <p:sp>
        <p:nvSpPr>
          <p:cNvPr id="11" name="Text Placeholder 10"/>
          <p:cNvSpPr>
            <a:spLocks noGrp="1"/>
          </p:cNvSpPr>
          <p:nvPr>
            <p:ph type="body" sz="quarter" idx="11" hasCustomPrompt="1"/>
          </p:nvPr>
        </p:nvSpPr>
        <p:spPr>
          <a:xfrm>
            <a:off x="160867" y="2220537"/>
            <a:ext cx="5765672" cy="806795"/>
          </a:xfrm>
        </p:spPr>
        <p:txBody>
          <a:bodyPr>
            <a:noAutofit/>
          </a:bodyPr>
          <a:lstStyle>
            <a:lvl1pPr marL="0" indent="0">
              <a:buNone/>
              <a:defRPr sz="5333" b="0" i="0">
                <a:latin typeface="Segoe Light"/>
                <a:cs typeface="Segoe Light"/>
              </a:defRPr>
            </a:lvl1pPr>
          </a:lstStyle>
          <a:p>
            <a:pPr lvl="0"/>
            <a:r>
              <a:rPr lang="en-US" dirty="0"/>
              <a:t>subhead</a:t>
            </a:r>
          </a:p>
        </p:txBody>
      </p:sp>
      <p:sp>
        <p:nvSpPr>
          <p:cNvPr id="6" name="Picture Placeholder 5"/>
          <p:cNvSpPr>
            <a:spLocks noGrp="1"/>
          </p:cNvSpPr>
          <p:nvPr>
            <p:ph type="pic" sz="quarter" idx="16" hasCustomPrompt="1"/>
          </p:nvPr>
        </p:nvSpPr>
        <p:spPr>
          <a:xfrm>
            <a:off x="6265333" y="2220538"/>
            <a:ext cx="5926667" cy="3105879"/>
          </a:xfrm>
        </p:spPr>
        <p:txBody>
          <a:bodyPr/>
          <a:lstStyle>
            <a:lvl1pPr marL="0" indent="0">
              <a:buNone/>
              <a:defRPr baseline="0"/>
            </a:lvl1pPr>
          </a:lstStyle>
          <a:p>
            <a:r>
              <a:rPr lang="en-US" dirty="0"/>
              <a:t>Image or images</a:t>
            </a:r>
          </a:p>
        </p:txBody>
      </p:sp>
      <p:sp>
        <p:nvSpPr>
          <p:cNvPr id="8" name="Text Placeholder 3"/>
          <p:cNvSpPr>
            <a:spLocks noGrp="1"/>
          </p:cNvSpPr>
          <p:nvPr>
            <p:ph type="body" sz="quarter" idx="17" hasCustomPrompt="1"/>
          </p:nvPr>
        </p:nvSpPr>
        <p:spPr>
          <a:xfrm>
            <a:off x="166213" y="2914547"/>
            <a:ext cx="5029500" cy="2411869"/>
          </a:xfrm>
        </p:spPr>
        <p:txBody>
          <a:bodyPr/>
          <a:lstStyle>
            <a:lvl1pPr marL="0" indent="0">
              <a:buNone/>
              <a:defRPr/>
            </a:lvl1pPr>
          </a:lstStyle>
          <a:p>
            <a:pPr lvl="0"/>
            <a:r>
              <a:rPr lang="en-US" dirty="0"/>
              <a:t>Click to add text</a:t>
            </a:r>
          </a:p>
        </p:txBody>
      </p:sp>
    </p:spTree>
    <p:extLst>
      <p:ext uri="{BB962C8B-B14F-4D97-AF65-F5344CB8AC3E}">
        <p14:creationId xmlns:p14="http://schemas.microsoft.com/office/powerpoint/2010/main" val="1568409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5857541C-8811-4CA7-9523-3B01BD1C346F}" type="slidenum">
              <a:rPr lang="en-US" smtClean="0"/>
              <a:t>‹#›</a:t>
            </a:fld>
            <a:endParaRPr lang="en-US"/>
          </a:p>
        </p:txBody>
      </p:sp>
    </p:spTree>
    <p:extLst>
      <p:ext uri="{BB962C8B-B14F-4D97-AF65-F5344CB8AC3E}">
        <p14:creationId xmlns:p14="http://schemas.microsoft.com/office/powerpoint/2010/main" val="26943933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xStyles>
    <p:titleStyle>
      <a:lvl1pPr algn="l" defTabSz="609585" rtl="0" eaLnBrk="1" latinLnBrk="0" hangingPunct="1">
        <a:spcBef>
          <a:spcPct val="0"/>
        </a:spcBef>
        <a:buNone/>
        <a:defRPr sz="7200" b="0" i="0" kern="1200">
          <a:solidFill>
            <a:srgbClr val="FFFFFF"/>
          </a:solidFill>
          <a:latin typeface="Segoe Light"/>
          <a:ea typeface="+mj-ea"/>
          <a:cs typeface="Segoe Light"/>
        </a:defRPr>
      </a:lvl1pPr>
    </p:titleStyle>
    <p:bodyStyle>
      <a:lvl1pPr marL="457189" indent="-457189" algn="l" defTabSz="609585" rtl="0" eaLnBrk="1" latinLnBrk="0" hangingPunct="1">
        <a:spcBef>
          <a:spcPct val="20000"/>
        </a:spcBef>
        <a:buFont typeface="Arial"/>
        <a:buChar char="•"/>
        <a:defRPr sz="2400" b="0" i="0" kern="1200">
          <a:solidFill>
            <a:srgbClr val="FFFFFF"/>
          </a:solidFill>
          <a:latin typeface="Segoe"/>
          <a:ea typeface="+mn-ea"/>
          <a:cs typeface="Segoe"/>
        </a:defRPr>
      </a:lvl1pPr>
      <a:lvl2pPr marL="990575" indent="-380990" algn="l" defTabSz="609585" rtl="0" eaLnBrk="1" latinLnBrk="0" hangingPunct="1">
        <a:spcBef>
          <a:spcPct val="20000"/>
        </a:spcBef>
        <a:buFont typeface="Arial"/>
        <a:buChar char="–"/>
        <a:defRPr sz="2400" b="0" i="0" kern="1200">
          <a:solidFill>
            <a:srgbClr val="FFFFFF"/>
          </a:solidFill>
          <a:latin typeface="Segoe"/>
          <a:ea typeface="+mn-ea"/>
          <a:cs typeface="Segoe"/>
        </a:defRPr>
      </a:lvl2pPr>
      <a:lvl3pPr marL="1523962" indent="-304792" algn="l" defTabSz="609585" rtl="0" eaLnBrk="1" latinLnBrk="0" hangingPunct="1">
        <a:spcBef>
          <a:spcPct val="20000"/>
        </a:spcBef>
        <a:buFont typeface="Arial"/>
        <a:buChar char="•"/>
        <a:defRPr sz="2400" b="0" i="0" kern="1200">
          <a:solidFill>
            <a:srgbClr val="FFFFFF"/>
          </a:solidFill>
          <a:latin typeface="Segoe"/>
          <a:ea typeface="+mn-ea"/>
          <a:cs typeface="Segoe"/>
        </a:defRPr>
      </a:lvl3pPr>
      <a:lvl4pPr marL="2133547" indent="-304792" algn="l" defTabSz="609585" rtl="0" eaLnBrk="1" latinLnBrk="0" hangingPunct="1">
        <a:spcBef>
          <a:spcPct val="20000"/>
        </a:spcBef>
        <a:buFont typeface="Arial"/>
        <a:buChar char="–"/>
        <a:defRPr sz="2400" b="0" i="0" kern="1200">
          <a:solidFill>
            <a:srgbClr val="FFFFFF"/>
          </a:solidFill>
          <a:latin typeface="Segoe"/>
          <a:ea typeface="+mn-ea"/>
          <a:cs typeface="Segoe"/>
        </a:defRPr>
      </a:lvl4pPr>
      <a:lvl5pPr marL="2743131" indent="-304792" algn="l" defTabSz="609585" rtl="0" eaLnBrk="1" latinLnBrk="0" hangingPunct="1">
        <a:spcBef>
          <a:spcPct val="20000"/>
        </a:spcBef>
        <a:buFont typeface="Arial"/>
        <a:buChar char="»"/>
        <a:defRPr sz="2400" b="0" i="0" kern="1200">
          <a:solidFill>
            <a:srgbClr val="FFFFFF"/>
          </a:solidFill>
          <a:latin typeface="Segoe"/>
          <a:ea typeface="+mn-ea"/>
          <a:cs typeface="Segoe"/>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comments" Target="../comments/comment2.xml"/><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4.xml"/><Relationship Id="rId4" Type="http://schemas.openxmlformats.org/officeDocument/2006/relationships/comments" Target="../comments/commen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comments" Target="../comments/comment4.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comments" Target="../comments/comment5.xml"/><Relationship Id="rId5" Type="http://schemas.openxmlformats.org/officeDocument/2006/relationships/image" Target="../media/image32.jpg"/><Relationship Id="rId4" Type="http://schemas.openxmlformats.org/officeDocument/2006/relationships/image" Target="../media/image31.jp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4.xml"/><Relationship Id="rId4" Type="http://schemas.openxmlformats.org/officeDocument/2006/relationships/comments" Target="../comments/comment6.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eg"/><Relationship Id="rId1" Type="http://schemas.openxmlformats.org/officeDocument/2006/relationships/slideLayout" Target="../slideLayouts/slideLayout4.xml"/><Relationship Id="rId6" Type="http://schemas.openxmlformats.org/officeDocument/2006/relationships/image" Target="../media/image40.gif"/><Relationship Id="rId5" Type="http://schemas.openxmlformats.org/officeDocument/2006/relationships/image" Target="../media/image39.jpg"/><Relationship Id="rId4" Type="http://schemas.openxmlformats.org/officeDocument/2006/relationships/image" Target="../media/image38.gif"/></Relationships>
</file>

<file path=ppt/slides/_rels/slide3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6.gif"/><Relationship Id="rId1" Type="http://schemas.openxmlformats.org/officeDocument/2006/relationships/slideLayout" Target="../slideLayouts/slideLayout4.xml"/><Relationship Id="rId5" Type="http://schemas.openxmlformats.org/officeDocument/2006/relationships/comments" Target="../comments/comment7.xml"/><Relationship Id="rId4" Type="http://schemas.openxmlformats.org/officeDocument/2006/relationships/image" Target="../media/image47.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50.jpeg"/></Relationships>
</file>

<file path=ppt/slides/_rels/slide4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50.jpeg"/></Relationships>
</file>

<file path=ppt/slides/_rels/slide43.xml.rels><?xml version="1.0" encoding="UTF-8" standalone="yes"?>
<Relationships xmlns="http://schemas.openxmlformats.org/package/2006/relationships"><Relationship Id="rId3" Type="http://schemas.openxmlformats.org/officeDocument/2006/relationships/image" Target="../media/image45.jpg"/><Relationship Id="rId7" Type="http://schemas.openxmlformats.org/officeDocument/2006/relationships/comments" Target="../comments/comment8.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5.jpg"/><Relationship Id="rId5" Type="http://schemas.openxmlformats.org/officeDocument/2006/relationships/image" Target="../media/image41.jpg"/><Relationship Id="rId4" Type="http://schemas.openxmlformats.org/officeDocument/2006/relationships/image" Target="../media/image51.jpeg"/></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4.jpg"/><Relationship Id="rId1" Type="http://schemas.openxmlformats.org/officeDocument/2006/relationships/slideLayout" Target="../slideLayouts/slideLayout4.xml"/><Relationship Id="rId6" Type="http://schemas.openxmlformats.org/officeDocument/2006/relationships/comments" Target="../comments/comment9.xml"/><Relationship Id="rId5" Type="http://schemas.openxmlformats.org/officeDocument/2006/relationships/image" Target="../media/image56.jp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image" Target="../media/image57.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comments" Target="../comments/comment11.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image" Target="../media/image59.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60.gif"/><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9.jpg"/><Relationship Id="rId1" Type="http://schemas.openxmlformats.org/officeDocument/2006/relationships/slideLayout" Target="../slideLayouts/slideLayout4.xml"/><Relationship Id="rId4" Type="http://schemas.openxmlformats.org/officeDocument/2006/relationships/image" Target="../media/image52.jpg"/></Relationships>
</file>

<file path=ppt/slides/_rels/slide54.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57.jpg"/><Relationship Id="rId7" Type="http://schemas.openxmlformats.org/officeDocument/2006/relationships/image" Target="../media/image63.jpeg"/><Relationship Id="rId2" Type="http://schemas.openxmlformats.org/officeDocument/2006/relationships/image" Target="../media/image59.jpg"/><Relationship Id="rId1" Type="http://schemas.openxmlformats.org/officeDocument/2006/relationships/slideLayout" Target="../slideLayouts/slideLayout4.xml"/><Relationship Id="rId6" Type="http://schemas.openxmlformats.org/officeDocument/2006/relationships/image" Target="../media/image62.jpeg"/><Relationship Id="rId5" Type="http://schemas.openxmlformats.org/officeDocument/2006/relationships/image" Target="../media/image45.jpg"/><Relationship Id="rId4" Type="http://schemas.openxmlformats.org/officeDocument/2006/relationships/image" Target="../media/image52.jpg"/><Relationship Id="rId9" Type="http://schemas.openxmlformats.org/officeDocument/2006/relationships/comments" Target="../comments/comment13.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65.gif"/></Relationships>
</file>

<file path=ppt/slides/_rels/slide5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5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68.jpg"/><Relationship Id="rId4" Type="http://schemas.openxmlformats.org/officeDocument/2006/relationships/image" Target="../media/image65.gif"/></Relationships>
</file>

<file path=ppt/slides/_rels/slide5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comments" Target="../comments/comment14.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73.jpeg"/></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8" Type="http://schemas.openxmlformats.org/officeDocument/2006/relationships/diagramLayout" Target="../diagrams/layout9.xml"/><Relationship Id="rId13" Type="http://schemas.openxmlformats.org/officeDocument/2006/relationships/image" Target="../media/image57.jpg"/><Relationship Id="rId18" Type="http://schemas.openxmlformats.org/officeDocument/2006/relationships/image" Target="../media/image79.jpeg"/><Relationship Id="rId3" Type="http://schemas.openxmlformats.org/officeDocument/2006/relationships/diagramLayout" Target="../diagrams/layout8.xml"/><Relationship Id="rId7" Type="http://schemas.openxmlformats.org/officeDocument/2006/relationships/diagramData" Target="../diagrams/data9.xml"/><Relationship Id="rId12" Type="http://schemas.openxmlformats.org/officeDocument/2006/relationships/image" Target="../media/image75.jpeg"/><Relationship Id="rId17" Type="http://schemas.openxmlformats.org/officeDocument/2006/relationships/image" Target="../media/image78.jpeg"/><Relationship Id="rId2" Type="http://schemas.openxmlformats.org/officeDocument/2006/relationships/diagramData" Target="../diagrams/data8.xml"/><Relationship Id="rId16" Type="http://schemas.openxmlformats.org/officeDocument/2006/relationships/image" Target="../media/image77.jpeg"/><Relationship Id="rId1" Type="http://schemas.openxmlformats.org/officeDocument/2006/relationships/slideLayout" Target="../slideLayouts/slideLayout4.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5" Type="http://schemas.openxmlformats.org/officeDocument/2006/relationships/image" Target="../media/image45.jpg"/><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 Id="rId14" Type="http://schemas.openxmlformats.org/officeDocument/2006/relationships/image" Target="../media/image76.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102100" y="2555082"/>
            <a:ext cx="10972800" cy="1143000"/>
          </a:xfrm>
        </p:spPr>
        <p:txBody>
          <a:bodyPr/>
          <a:lstStyle/>
          <a:p>
            <a:r>
              <a:rPr lang="en-US" dirty="0"/>
              <a:t>Data Presentations</a:t>
            </a:r>
          </a:p>
        </p:txBody>
      </p:sp>
      <p:sp>
        <p:nvSpPr>
          <p:cNvPr id="5" name="Text Placeholder 4"/>
          <p:cNvSpPr>
            <a:spLocks noGrp="1"/>
          </p:cNvSpPr>
          <p:nvPr>
            <p:ph type="body" idx="4294967295"/>
          </p:nvPr>
        </p:nvSpPr>
        <p:spPr>
          <a:xfrm>
            <a:off x="4813300" y="3837782"/>
            <a:ext cx="7378700" cy="683418"/>
          </a:xfrm>
        </p:spPr>
        <p:txBody>
          <a:bodyPr>
            <a:noAutofit/>
          </a:bodyPr>
          <a:lstStyle/>
          <a:p>
            <a:pPr marL="0" indent="0">
              <a:buNone/>
            </a:pPr>
            <a:r>
              <a:rPr lang="en-US" dirty="0"/>
              <a:t>Steven</a:t>
            </a:r>
            <a:r>
              <a:rPr lang="en-US" baseline="0" dirty="0"/>
              <a:t> M. Drucker		Danyel Fisher</a:t>
            </a:r>
            <a:endParaRPr lang="en-US" dirty="0"/>
          </a:p>
        </p:txBody>
      </p:sp>
    </p:spTree>
    <p:extLst>
      <p:ext uri="{BB962C8B-B14F-4D97-AF65-F5344CB8AC3E}">
        <p14:creationId xmlns:p14="http://schemas.microsoft.com/office/powerpoint/2010/main" val="245255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normAutofit lnSpcReduction="10000"/>
          </a:bodyPr>
          <a:lstStyle/>
          <a:p>
            <a:endParaRPr lang="en-US"/>
          </a:p>
        </p:txBody>
      </p:sp>
      <p:sp>
        <p:nvSpPr>
          <p:cNvPr id="6" name="Text Placeholder 5"/>
          <p:cNvSpPr>
            <a:spLocks noGrp="1"/>
          </p:cNvSpPr>
          <p:nvPr>
            <p:ph type="body" sz="quarter" idx="15"/>
          </p:nvPr>
        </p:nvSpPr>
        <p:spPr/>
        <p:txBody>
          <a:bodyPr/>
          <a:lstStyle/>
          <a:p>
            <a:endParaRPr lang="en-US"/>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298700" y="1371522"/>
            <a:ext cx="6743700" cy="4794236"/>
          </a:xfrm>
        </p:spPr>
      </p:pic>
    </p:spTree>
    <p:extLst>
      <p:ext uri="{BB962C8B-B14F-4D97-AF65-F5344CB8AC3E}">
        <p14:creationId xmlns:p14="http://schemas.microsoft.com/office/powerpoint/2010/main" val="2132128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normAutofit lnSpcReduction="10000"/>
          </a:bodyPr>
          <a:lstStyle/>
          <a:p>
            <a:endParaRPr lang="en-US"/>
          </a:p>
        </p:txBody>
      </p:sp>
      <p:sp>
        <p:nvSpPr>
          <p:cNvPr id="6" name="Text Placeholder 5"/>
          <p:cNvSpPr>
            <a:spLocks noGrp="1"/>
          </p:cNvSpPr>
          <p:nvPr>
            <p:ph type="body" sz="quarter" idx="15"/>
          </p:nvPr>
        </p:nvSpPr>
        <p:spPr/>
        <p:txBody>
          <a:bodyPr/>
          <a:lstStyle/>
          <a:p>
            <a:endParaRPr lang="en-US"/>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066800" y="479095"/>
            <a:ext cx="9169400" cy="5949468"/>
          </a:xfrm>
        </p:spPr>
      </p:pic>
    </p:spTree>
    <p:extLst>
      <p:ext uri="{BB962C8B-B14F-4D97-AF65-F5344CB8AC3E}">
        <p14:creationId xmlns:p14="http://schemas.microsoft.com/office/powerpoint/2010/main" val="3877846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1"/>
          </p:nvPr>
        </p:nvSpPr>
        <p:spPr/>
        <p:txBody>
          <a:bodyPr>
            <a:normAutofit lnSpcReduction="10000"/>
          </a:bodyPr>
          <a:lstStyle/>
          <a:p>
            <a:endParaRPr lang="en-US"/>
          </a:p>
        </p:txBody>
      </p:sp>
      <p:sp>
        <p:nvSpPr>
          <p:cNvPr id="4" name="Text Placeholder 3"/>
          <p:cNvSpPr>
            <a:spLocks noGrp="1"/>
          </p:cNvSpPr>
          <p:nvPr>
            <p:ph type="body" sz="quarter" idx="15"/>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511" y="469900"/>
            <a:ext cx="7052064" cy="5865812"/>
          </a:xfrm>
          <a:prstGeom prst="rect">
            <a:avLst/>
          </a:prstGeom>
        </p:spPr>
      </p:pic>
    </p:spTree>
    <p:extLst>
      <p:ext uri="{BB962C8B-B14F-4D97-AF65-F5344CB8AC3E}">
        <p14:creationId xmlns:p14="http://schemas.microsoft.com/office/powerpoint/2010/main" val="786840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66" y="236791"/>
            <a:ext cx="11751733" cy="1143000"/>
          </a:xfrm>
        </p:spPr>
        <p:txBody>
          <a:bodyPr/>
          <a:lstStyle/>
          <a:p>
            <a:r>
              <a:rPr lang="en-US" dirty="0"/>
              <a:t>Data speaks for itself</a:t>
            </a:r>
          </a:p>
        </p:txBody>
      </p:sp>
      <p:sp>
        <p:nvSpPr>
          <p:cNvPr id="5" name="Text Placeholder 4"/>
          <p:cNvSpPr>
            <a:spLocks noGrp="1"/>
          </p:cNvSpPr>
          <p:nvPr>
            <p:ph type="body" sz="quarter" idx="11"/>
          </p:nvPr>
        </p:nvSpPr>
        <p:spPr/>
        <p:txBody>
          <a:bodyPr>
            <a:normAutofit lnSpcReduction="10000"/>
          </a:bodyPr>
          <a:lstStyle/>
          <a:p>
            <a:endParaRPr lang="en-US"/>
          </a:p>
        </p:txBody>
      </p:sp>
      <p:sp>
        <p:nvSpPr>
          <p:cNvPr id="6" name="Text Placeholder 5"/>
          <p:cNvSpPr>
            <a:spLocks noGrp="1"/>
          </p:cNvSpPr>
          <p:nvPr>
            <p:ph type="body" sz="quarter" idx="15"/>
          </p:nvPr>
        </p:nvSpPr>
        <p:spPr/>
        <p:txBody>
          <a:bodyPr/>
          <a:lstStyle/>
          <a:p>
            <a:endParaRPr lang="en-US"/>
          </a:p>
        </p:txBody>
      </p:sp>
      <p:pic>
        <p:nvPicPr>
          <p:cNvPr id="4" name="Picture 3"/>
          <p:cNvPicPr>
            <a:picLocks noChangeAspect="1"/>
          </p:cNvPicPr>
          <p:nvPr/>
        </p:nvPicPr>
        <p:blipFill>
          <a:blip r:embed="rId2"/>
          <a:stretch>
            <a:fillRect/>
          </a:stretch>
        </p:blipFill>
        <p:spPr>
          <a:xfrm>
            <a:off x="1994501" y="1532581"/>
            <a:ext cx="8439150" cy="4953000"/>
          </a:xfrm>
          <a:prstGeom prst="rect">
            <a:avLst/>
          </a:prstGeom>
        </p:spPr>
      </p:pic>
    </p:spTree>
    <p:extLst>
      <p:ext uri="{BB962C8B-B14F-4D97-AF65-F5344CB8AC3E}">
        <p14:creationId xmlns:p14="http://schemas.microsoft.com/office/powerpoint/2010/main" val="2838279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normAutofit lnSpcReduction="10000"/>
          </a:bodyPr>
          <a:lstStyle/>
          <a:p>
            <a:endParaRPr lang="en-US"/>
          </a:p>
        </p:txBody>
      </p:sp>
      <p:sp>
        <p:nvSpPr>
          <p:cNvPr id="5" name="Text Placeholder 4"/>
          <p:cNvSpPr>
            <a:spLocks noGrp="1"/>
          </p:cNvSpPr>
          <p:nvPr>
            <p:ph type="body" sz="quarter" idx="15"/>
          </p:nvPr>
        </p:nvSpPr>
        <p:spPr/>
        <p:txBody>
          <a:bodyPr/>
          <a:lstStyle/>
          <a:p>
            <a:endParaRPr lang="en-US"/>
          </a:p>
        </p:txBody>
      </p:sp>
      <p:pic>
        <p:nvPicPr>
          <p:cNvPr id="6" name="Content Placeholder 5"/>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1130300" y="0"/>
            <a:ext cx="10003367" cy="6863636"/>
          </a:xfrm>
        </p:spPr>
      </p:pic>
    </p:spTree>
    <p:extLst>
      <p:ext uri="{BB962C8B-B14F-4D97-AF65-F5344CB8AC3E}">
        <p14:creationId xmlns:p14="http://schemas.microsoft.com/office/powerpoint/2010/main" val="3136832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b="1" dirty="0">
                <a:solidFill>
                  <a:schemeClr val="bg1"/>
                </a:solidFill>
              </a:rPr>
              <a:t>Multi-Scale Banking to 45 Degrees</a:t>
            </a:r>
            <a:endParaRPr lang="en-US" sz="3600" dirty="0">
              <a:solidFill>
                <a:schemeClr val="bg1"/>
              </a:solidFill>
            </a:endParaRPr>
          </a:p>
        </p:txBody>
      </p:sp>
      <p:sp>
        <p:nvSpPr>
          <p:cNvPr id="7" name="Text Placeholder 6"/>
          <p:cNvSpPr>
            <a:spLocks noGrp="1"/>
          </p:cNvSpPr>
          <p:nvPr>
            <p:ph type="body" sz="quarter" idx="11"/>
          </p:nvPr>
        </p:nvSpPr>
        <p:spPr>
          <a:xfrm>
            <a:off x="160867" y="2210198"/>
            <a:ext cx="10972800" cy="806795"/>
          </a:xfrm>
        </p:spPr>
        <p:txBody>
          <a:bodyPr>
            <a:normAutofit lnSpcReduction="10000"/>
          </a:bodyPr>
          <a:lstStyle/>
          <a:p>
            <a:endParaRPr lang="en-US" dirty="0">
              <a:solidFill>
                <a:schemeClr val="bg1"/>
              </a:solidFill>
            </a:endParaRPr>
          </a:p>
        </p:txBody>
      </p:sp>
      <p:sp>
        <p:nvSpPr>
          <p:cNvPr id="8" name="Text Placeholder 7"/>
          <p:cNvSpPr>
            <a:spLocks noGrp="1"/>
          </p:cNvSpPr>
          <p:nvPr>
            <p:ph type="body" sz="quarter" idx="15"/>
          </p:nvPr>
        </p:nvSpPr>
        <p:spPr/>
        <p:txBody>
          <a:bodyPr/>
          <a:lstStyle/>
          <a:p>
            <a:endParaRPr lang="en-US" dirty="0">
              <a:solidFill>
                <a:schemeClr val="bg1"/>
              </a:solidFill>
            </a:endParaRPr>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561231" y="1102220"/>
            <a:ext cx="5791071" cy="5605874"/>
          </a:xfrm>
        </p:spPr>
      </p:pic>
      <p:sp>
        <p:nvSpPr>
          <p:cNvPr id="9" name="Rectangle 8"/>
          <p:cNvSpPr/>
          <p:nvPr/>
        </p:nvSpPr>
        <p:spPr>
          <a:xfrm>
            <a:off x="8695775" y="6431597"/>
            <a:ext cx="3258649" cy="369332"/>
          </a:xfrm>
          <a:prstGeom prst="rect">
            <a:avLst/>
          </a:prstGeom>
        </p:spPr>
        <p:txBody>
          <a:bodyPr wrap="none">
            <a:spAutoFit/>
          </a:bodyPr>
          <a:lstStyle/>
          <a:p>
            <a:r>
              <a:rPr lang="en-US" b="1" dirty="0">
                <a:solidFill>
                  <a:schemeClr val="bg1"/>
                </a:solidFill>
              </a:rPr>
              <a:t>Jeffrey </a:t>
            </a:r>
            <a:r>
              <a:rPr lang="en-US" b="1" dirty="0" err="1">
                <a:solidFill>
                  <a:schemeClr val="bg1"/>
                </a:solidFill>
              </a:rPr>
              <a:t>Heer</a:t>
            </a:r>
            <a:r>
              <a:rPr lang="en-US" b="1" dirty="0">
                <a:solidFill>
                  <a:schemeClr val="bg1"/>
                </a:solidFill>
              </a:rPr>
              <a:t>, </a:t>
            </a:r>
            <a:r>
              <a:rPr lang="en-US" b="1" dirty="0" err="1">
                <a:solidFill>
                  <a:schemeClr val="bg1"/>
                </a:solidFill>
              </a:rPr>
              <a:t>Maneesh</a:t>
            </a:r>
            <a:r>
              <a:rPr lang="en-US" b="1" dirty="0">
                <a:solidFill>
                  <a:schemeClr val="bg1"/>
                </a:solidFill>
              </a:rPr>
              <a:t> </a:t>
            </a:r>
            <a:r>
              <a:rPr lang="en-US" b="1" dirty="0" err="1">
                <a:solidFill>
                  <a:schemeClr val="bg1"/>
                </a:solidFill>
              </a:rPr>
              <a:t>Agrawala</a:t>
            </a:r>
            <a:endParaRPr lang="en-US" dirty="0"/>
          </a:p>
        </p:txBody>
      </p:sp>
    </p:spTree>
    <p:extLst>
      <p:ext uri="{BB962C8B-B14F-4D97-AF65-F5344CB8AC3E}">
        <p14:creationId xmlns:p14="http://schemas.microsoft.com/office/powerpoint/2010/main" val="38219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1355808873"/>
              </p:ext>
            </p:extLst>
          </p:nvPr>
        </p:nvGraphicFramePr>
        <p:xfrm>
          <a:off x="585229" y="228600"/>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9746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66" y="236791"/>
            <a:ext cx="12475633" cy="1143000"/>
          </a:xfrm>
        </p:spPr>
        <p:txBody>
          <a:bodyPr/>
          <a:lstStyle/>
          <a:p>
            <a:r>
              <a:rPr lang="en-US" dirty="0"/>
              <a:t>Not analytical tools (like Tableau)</a:t>
            </a:r>
          </a:p>
        </p:txBody>
      </p:sp>
      <p:sp>
        <p:nvSpPr>
          <p:cNvPr id="4" name="Text Placeholder 3"/>
          <p:cNvSpPr>
            <a:spLocks noGrp="1"/>
          </p:cNvSpPr>
          <p:nvPr>
            <p:ph type="body" sz="quarter" idx="11"/>
          </p:nvPr>
        </p:nvSpPr>
        <p:spPr/>
        <p:txBody>
          <a:bodyPr>
            <a:normAutofit lnSpcReduction="10000"/>
          </a:bodyPr>
          <a:lstStyle/>
          <a:p>
            <a:endParaRPr lang="en-US"/>
          </a:p>
        </p:txBody>
      </p:sp>
      <p:sp>
        <p:nvSpPr>
          <p:cNvPr id="5" name="Text Placeholder 4"/>
          <p:cNvSpPr>
            <a:spLocks noGrp="1"/>
          </p:cNvSpPr>
          <p:nvPr>
            <p:ph type="body" sz="quarter" idx="15"/>
          </p:nvPr>
        </p:nvSpPr>
        <p:spPr/>
        <p:txBody>
          <a:bodyPr/>
          <a:lstStyle/>
          <a:p>
            <a:endParaRPr lang="en-US"/>
          </a:p>
        </p:txBody>
      </p:sp>
      <p:pic>
        <p:nvPicPr>
          <p:cNvPr id="1026" name="Picture 2" descr="http://sydstewart.com/images/Tableau%20screen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7135" y="1234597"/>
            <a:ext cx="7190267" cy="49320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rot="19778954">
            <a:off x="2854676" y="1817063"/>
            <a:ext cx="5585183" cy="3154710"/>
          </a:xfrm>
          <a:prstGeom prst="rect">
            <a:avLst/>
          </a:prstGeom>
          <a:noFill/>
        </p:spPr>
        <p:txBody>
          <a:bodyPr wrap="none" rtlCol="0">
            <a:spAutoFit/>
          </a:bodyPr>
          <a:lstStyle/>
          <a:p>
            <a:r>
              <a:rPr lang="en-US" sz="19900" dirty="0">
                <a:solidFill>
                  <a:srgbClr val="FF0000"/>
                </a:solidFill>
              </a:rPr>
              <a:t>OUT!</a:t>
            </a:r>
          </a:p>
        </p:txBody>
      </p:sp>
    </p:spTree>
    <p:extLst>
      <p:ext uri="{BB962C8B-B14F-4D97-AF65-F5344CB8AC3E}">
        <p14:creationId xmlns:p14="http://schemas.microsoft.com/office/powerpoint/2010/main" val="963450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Information Dashboard</a:t>
            </a:r>
          </a:p>
        </p:txBody>
      </p:sp>
      <p:sp>
        <p:nvSpPr>
          <p:cNvPr id="3" name="Text Placeholder 2"/>
          <p:cNvSpPr>
            <a:spLocks noGrp="1"/>
          </p:cNvSpPr>
          <p:nvPr>
            <p:ph type="body" sz="quarter" idx="11"/>
          </p:nvPr>
        </p:nvSpPr>
        <p:spPr/>
        <p:txBody>
          <a:bodyPr>
            <a:normAutofit lnSpcReduction="10000"/>
          </a:bodyPr>
          <a:lstStyle/>
          <a:p>
            <a:endParaRPr lang="en-US"/>
          </a:p>
        </p:txBody>
      </p:sp>
      <p:sp>
        <p:nvSpPr>
          <p:cNvPr id="7" name="Text Placeholder 6"/>
          <p:cNvSpPr>
            <a:spLocks noGrp="1"/>
          </p:cNvSpPr>
          <p:nvPr>
            <p:ph type="body" sz="quarter" idx="15"/>
          </p:nvPr>
        </p:nvSpPr>
        <p:spPr/>
        <p:txBody>
          <a:bodyPr/>
          <a:lstStyle/>
          <a:p>
            <a:endParaRPr lang="en-US"/>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67288" y="1515773"/>
            <a:ext cx="6053138" cy="464026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1501" y="2269568"/>
            <a:ext cx="5437026" cy="3886467"/>
          </a:xfrm>
          <a:prstGeom prst="rect">
            <a:avLst/>
          </a:prstGeom>
        </p:spPr>
      </p:pic>
      <p:sp>
        <p:nvSpPr>
          <p:cNvPr id="6" name="TextBox 5"/>
          <p:cNvSpPr txBox="1"/>
          <p:nvPr/>
        </p:nvSpPr>
        <p:spPr>
          <a:xfrm rot="19778954">
            <a:off x="2651431" y="1426191"/>
            <a:ext cx="5585183" cy="3154710"/>
          </a:xfrm>
          <a:prstGeom prst="rect">
            <a:avLst/>
          </a:prstGeom>
          <a:noFill/>
        </p:spPr>
        <p:txBody>
          <a:bodyPr wrap="none" rtlCol="0">
            <a:spAutoFit/>
          </a:bodyPr>
          <a:lstStyle/>
          <a:p>
            <a:r>
              <a:rPr lang="en-US" sz="19900" dirty="0">
                <a:solidFill>
                  <a:srgbClr val="FF0000"/>
                </a:solidFill>
              </a:rPr>
              <a:t>OUT!</a:t>
            </a:r>
          </a:p>
        </p:txBody>
      </p:sp>
    </p:spTree>
    <p:extLst>
      <p:ext uri="{BB962C8B-B14F-4D97-AF65-F5344CB8AC3E}">
        <p14:creationId xmlns:p14="http://schemas.microsoft.com/office/powerpoint/2010/main" val="110691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66" y="236791"/>
            <a:ext cx="12221634" cy="1143000"/>
          </a:xfrm>
        </p:spPr>
        <p:txBody>
          <a:bodyPr/>
          <a:lstStyle/>
          <a:p>
            <a:r>
              <a:rPr lang="en-US" sz="6000" dirty="0"/>
              <a:t>NOT visual storytelling (need data)</a:t>
            </a:r>
          </a:p>
        </p:txBody>
      </p:sp>
      <p:sp>
        <p:nvSpPr>
          <p:cNvPr id="6" name="Text Placeholder 5"/>
          <p:cNvSpPr>
            <a:spLocks noGrp="1"/>
          </p:cNvSpPr>
          <p:nvPr>
            <p:ph type="body" sz="quarter" idx="11"/>
          </p:nvPr>
        </p:nvSpPr>
        <p:spPr/>
        <p:txBody>
          <a:bodyPr>
            <a:normAutofit lnSpcReduction="10000"/>
          </a:bodyPr>
          <a:lstStyle/>
          <a:p>
            <a:endParaRPr lang="en-US"/>
          </a:p>
        </p:txBody>
      </p:sp>
      <p:sp>
        <p:nvSpPr>
          <p:cNvPr id="7" name="Text Placeholder 6"/>
          <p:cNvSpPr>
            <a:spLocks noGrp="1"/>
          </p:cNvSpPr>
          <p:nvPr>
            <p:ph type="body" sz="quarter" idx="15"/>
          </p:nvPr>
        </p:nvSpPr>
        <p:spPr/>
        <p:txBody>
          <a:bodyPr/>
          <a:lstStyle/>
          <a:p>
            <a:endParaRPr lang="en-US"/>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7134" y="1641010"/>
            <a:ext cx="7437438" cy="4302433"/>
          </a:xfrm>
          <a:prstGeom prst="rect">
            <a:avLst/>
          </a:prstGeom>
        </p:spPr>
      </p:pic>
      <p:sp>
        <p:nvSpPr>
          <p:cNvPr id="5" name="TextBox 4"/>
          <p:cNvSpPr txBox="1"/>
          <p:nvPr/>
        </p:nvSpPr>
        <p:spPr>
          <a:xfrm rot="19778954">
            <a:off x="2651431" y="1426191"/>
            <a:ext cx="5585183" cy="3154710"/>
          </a:xfrm>
          <a:prstGeom prst="rect">
            <a:avLst/>
          </a:prstGeom>
          <a:noFill/>
        </p:spPr>
        <p:txBody>
          <a:bodyPr wrap="none" rtlCol="0">
            <a:spAutoFit/>
          </a:bodyPr>
          <a:lstStyle/>
          <a:p>
            <a:r>
              <a:rPr lang="en-US" sz="19900" dirty="0">
                <a:solidFill>
                  <a:srgbClr val="FF0000"/>
                </a:solidFill>
              </a:rPr>
              <a:t>OUT!</a:t>
            </a:r>
          </a:p>
        </p:txBody>
      </p:sp>
    </p:spTree>
    <p:extLst>
      <p:ext uri="{BB962C8B-B14F-4D97-AF65-F5344CB8AC3E}">
        <p14:creationId xmlns:p14="http://schemas.microsoft.com/office/powerpoint/2010/main" val="2017134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65125"/>
            <a:ext cx="10515600" cy="5971170"/>
          </a:xfrm>
          <a:prstGeom prst="rect">
            <a:avLst/>
          </a:prstGeom>
        </p:spPr>
      </p:pic>
    </p:spTree>
    <p:extLst>
      <p:ext uri="{BB962C8B-B14F-4D97-AF65-F5344CB8AC3E}">
        <p14:creationId xmlns:p14="http://schemas.microsoft.com/office/powerpoint/2010/main" val="2077721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it is…</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970104027"/>
              </p:ext>
            </p:extLst>
          </p:nvPr>
        </p:nvGraphicFramePr>
        <p:xfrm>
          <a:off x="1803400" y="1863551"/>
          <a:ext cx="7861300" cy="3383280"/>
        </p:xfrm>
        <a:graphic>
          <a:graphicData uri="http://schemas.openxmlformats.org/drawingml/2006/table">
            <a:tbl>
              <a:tblPr firstRow="1" bandRow="1">
                <a:tableStyleId>{69CF1AB2-1976-4502-BF36-3FF5EA218861}</a:tableStyleId>
              </a:tblPr>
              <a:tblGrid>
                <a:gridCol w="3930650">
                  <a:extLst>
                    <a:ext uri="{9D8B030D-6E8A-4147-A177-3AD203B41FA5}">
                      <a16:colId xmlns:a16="http://schemas.microsoft.com/office/drawing/2014/main" val="20000"/>
                    </a:ext>
                  </a:extLst>
                </a:gridCol>
                <a:gridCol w="3930650">
                  <a:extLst>
                    <a:ext uri="{9D8B030D-6E8A-4147-A177-3AD203B41FA5}">
                      <a16:colId xmlns:a16="http://schemas.microsoft.com/office/drawing/2014/main" val="20001"/>
                    </a:ext>
                  </a:extLst>
                </a:gridCol>
              </a:tblGrid>
              <a:tr h="370840">
                <a:tc>
                  <a:txBody>
                    <a:bodyPr/>
                    <a:lstStyle/>
                    <a:p>
                      <a:r>
                        <a:rPr lang="en-US" sz="2400" b="0" kern="1200" dirty="0">
                          <a:effectLst/>
                        </a:rPr>
                        <a:t>Speaker-Driven</a:t>
                      </a:r>
                    </a:p>
                    <a:p>
                      <a:r>
                        <a:rPr lang="en-US" sz="2400" b="0" dirty="0">
                          <a:solidFill>
                            <a:srgbClr val="FF0000"/>
                          </a:solidFill>
                        </a:rPr>
                        <a:t> </a:t>
                      </a:r>
                    </a:p>
                  </a:txBody>
                  <a:tcPr/>
                </a:tc>
                <a:tc>
                  <a:txBody>
                    <a:bodyPr/>
                    <a:lstStyle/>
                    <a:p>
                      <a:r>
                        <a:rPr lang="en-US" sz="2400" b="0" kern="1200" dirty="0">
                          <a:effectLst/>
                        </a:rPr>
                        <a:t>Reader-Driven</a:t>
                      </a:r>
                      <a:endParaRPr lang="en-US" sz="2400" b="0" dirty="0"/>
                    </a:p>
                  </a:txBody>
                  <a:tcPr/>
                </a:tc>
                <a:extLst>
                  <a:ext uri="{0D108BD9-81ED-4DB2-BD59-A6C34878D82A}">
                    <a16:rowId xmlns:a16="http://schemas.microsoft.com/office/drawing/2014/main" val="10000"/>
                  </a:ext>
                </a:extLst>
              </a:tr>
              <a:tr h="370840">
                <a:tc>
                  <a:txBody>
                    <a:bodyPr/>
                    <a:lstStyle/>
                    <a:p>
                      <a:r>
                        <a:rPr lang="en-US" sz="2400" b="0" dirty="0"/>
                        <a:t>Data driven</a:t>
                      </a:r>
                      <a:endParaRPr lang="en-US" sz="2400" b="0" dirty="0">
                        <a:solidFill>
                          <a:srgbClr val="FF0000"/>
                        </a:solidFill>
                      </a:endParaRPr>
                    </a:p>
                  </a:txBody>
                  <a:tcPr/>
                </a:tc>
                <a:tc>
                  <a:txBody>
                    <a:bodyPr/>
                    <a:lstStyle/>
                    <a:p>
                      <a:r>
                        <a:rPr lang="en-US" sz="2400" b="0" dirty="0"/>
                        <a:t>Data Driven</a:t>
                      </a:r>
                    </a:p>
                  </a:txBody>
                  <a:tcPr/>
                </a:tc>
                <a:extLst>
                  <a:ext uri="{0D108BD9-81ED-4DB2-BD59-A6C34878D82A}">
                    <a16:rowId xmlns:a16="http://schemas.microsoft.com/office/drawing/2014/main" val="10001"/>
                  </a:ext>
                </a:extLst>
              </a:tr>
              <a:tr h="370840">
                <a:tc>
                  <a:txBody>
                    <a:bodyPr/>
                    <a:lstStyle/>
                    <a:p>
                      <a:r>
                        <a:rPr lang="en-US" sz="2400" b="0" kern="1200" dirty="0">
                          <a:effectLst/>
                        </a:rPr>
                        <a:t>Linear ordering of scenes </a:t>
                      </a:r>
                      <a:endParaRPr lang="en-US" sz="2400" b="0" dirty="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kern="1200" dirty="0">
                          <a:effectLst/>
                        </a:rPr>
                        <a:t>No prescribed ordering</a:t>
                      </a:r>
                    </a:p>
                    <a:p>
                      <a:endParaRPr lang="en-US" sz="2400" b="0"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kern="1200" dirty="0">
                          <a:effectLst/>
                        </a:rPr>
                        <a:t>Heavy messaging</a:t>
                      </a:r>
                      <a:endParaRPr lang="en-US" sz="2400" b="0" dirty="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kern="1200" dirty="0">
                          <a:effectLst/>
                        </a:rPr>
                        <a:t>No messaging</a:t>
                      </a:r>
                    </a:p>
                    <a:p>
                      <a:endParaRPr lang="en-US" sz="2400" b="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kern="1200" dirty="0">
                          <a:effectLst/>
                        </a:rPr>
                        <a:t>No or limited interactivity</a:t>
                      </a:r>
                      <a:endParaRPr lang="en-US" sz="2400" b="0" dirty="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kern="1200" dirty="0">
                          <a:effectLst/>
                        </a:rPr>
                        <a:t>Free interactivity</a:t>
                      </a:r>
                      <a:endParaRPr lang="en-US" sz="2400" b="0" kern="1200" dirty="0">
                        <a:solidFill>
                          <a:schemeClr val="lt1"/>
                        </a:solidFill>
                        <a:effectLst/>
                        <a:latin typeface="+mn-lt"/>
                        <a:ea typeface="+mn-ea"/>
                        <a:cs typeface="+mn-cs"/>
                      </a:endParaRPr>
                    </a:p>
                  </a:txBody>
                  <a:tcPr/>
                </a:tc>
                <a:extLst>
                  <a:ext uri="{0D108BD9-81ED-4DB2-BD59-A6C34878D82A}">
                    <a16:rowId xmlns:a16="http://schemas.microsoft.com/office/drawing/2014/main" val="10004"/>
                  </a:ext>
                </a:extLst>
              </a:tr>
            </a:tbl>
          </a:graphicData>
        </a:graphic>
      </p:graphicFrame>
      <p:sp>
        <p:nvSpPr>
          <p:cNvPr id="7" name="Oval 6"/>
          <p:cNvSpPr/>
          <p:nvPr/>
        </p:nvSpPr>
        <p:spPr>
          <a:xfrm>
            <a:off x="1219200" y="922814"/>
            <a:ext cx="4546600" cy="5363685"/>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903406" y="5943601"/>
            <a:ext cx="6400800" cy="646331"/>
          </a:xfrm>
          <a:prstGeom prst="rect">
            <a:avLst/>
          </a:prstGeom>
        </p:spPr>
        <p:txBody>
          <a:bodyPr wrap="square">
            <a:spAutoFit/>
          </a:bodyPr>
          <a:lstStyle/>
          <a:p>
            <a:r>
              <a:rPr lang="en-US" sz="1200" dirty="0">
                <a:solidFill>
                  <a:schemeClr val="bg1"/>
                </a:solidFill>
              </a:rPr>
              <a:t>Adapted from:</a:t>
            </a:r>
          </a:p>
          <a:p>
            <a:r>
              <a:rPr lang="en-US" sz="1200" dirty="0">
                <a:solidFill>
                  <a:schemeClr val="bg1"/>
                </a:solidFill>
              </a:rPr>
              <a:t>Edward </a:t>
            </a:r>
            <a:r>
              <a:rPr lang="en-US" sz="1200" dirty="0" err="1">
                <a:solidFill>
                  <a:schemeClr val="bg1"/>
                </a:solidFill>
              </a:rPr>
              <a:t>Segel</a:t>
            </a:r>
            <a:r>
              <a:rPr lang="en-US" sz="1200" dirty="0">
                <a:solidFill>
                  <a:schemeClr val="bg1"/>
                </a:solidFill>
              </a:rPr>
              <a:t>, Jeffrey </a:t>
            </a:r>
            <a:r>
              <a:rPr lang="en-US" sz="1200" dirty="0" err="1">
                <a:solidFill>
                  <a:schemeClr val="bg1"/>
                </a:solidFill>
              </a:rPr>
              <a:t>Heer</a:t>
            </a:r>
            <a:r>
              <a:rPr lang="en-US" sz="1200" dirty="0">
                <a:solidFill>
                  <a:schemeClr val="bg1"/>
                </a:solidFill>
              </a:rPr>
              <a:t>, Narrative Visualization: Telling Stories with Data. IEEE Trans. Visualization &amp; Comp. Graphics (Proc. </a:t>
            </a:r>
            <a:r>
              <a:rPr lang="en-US" sz="1200" dirty="0" err="1">
                <a:solidFill>
                  <a:schemeClr val="bg1"/>
                </a:solidFill>
              </a:rPr>
              <a:t>InfoVis</a:t>
            </a:r>
            <a:r>
              <a:rPr lang="en-US" sz="1200" dirty="0">
                <a:solidFill>
                  <a:schemeClr val="bg1"/>
                </a:solidFill>
              </a:rPr>
              <a:t>), 2010. </a:t>
            </a:r>
          </a:p>
        </p:txBody>
      </p:sp>
    </p:spTree>
    <p:extLst>
      <p:ext uri="{BB962C8B-B14F-4D97-AF65-F5344CB8AC3E}">
        <p14:creationId xmlns:p14="http://schemas.microsoft.com/office/powerpoint/2010/main" val="3174165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6" name="Text Placeholder 5"/>
          <p:cNvSpPr>
            <a:spLocks noGrp="1"/>
          </p:cNvSpPr>
          <p:nvPr>
            <p:ph type="body" sz="quarter" idx="11"/>
          </p:nvPr>
        </p:nvSpPr>
        <p:spPr/>
        <p:txBody>
          <a:bodyPr>
            <a:normAutofit lnSpcReduction="10000"/>
          </a:bodyPr>
          <a:lstStyle/>
          <a:p>
            <a:endParaRPr lang="en-US"/>
          </a:p>
        </p:txBody>
      </p:sp>
      <p:sp>
        <p:nvSpPr>
          <p:cNvPr id="7" name="Text Placeholder 6"/>
          <p:cNvSpPr>
            <a:spLocks noGrp="1"/>
          </p:cNvSpPr>
          <p:nvPr>
            <p:ph type="body" sz="quarter" idx="15"/>
          </p:nvPr>
        </p:nvSpPr>
        <p:spPr/>
        <p:txBody>
          <a:bodyPr/>
          <a:lstStyle/>
          <a:p>
            <a:endParaRPr lang="en-US"/>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50838" y="0"/>
            <a:ext cx="12542838"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1194" y="3295650"/>
            <a:ext cx="2476500" cy="3562350"/>
          </a:xfrm>
          <a:prstGeom prst="rect">
            <a:avLst/>
          </a:prstGeom>
        </p:spPr>
      </p:pic>
    </p:spTree>
    <p:extLst>
      <p:ext uri="{BB962C8B-B14F-4D97-AF65-F5344CB8AC3E}">
        <p14:creationId xmlns:p14="http://schemas.microsoft.com/office/powerpoint/2010/main" val="1843457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Text Placeholder 5"/>
          <p:cNvSpPr>
            <a:spLocks noGrp="1"/>
          </p:cNvSpPr>
          <p:nvPr>
            <p:ph type="body" sz="quarter" idx="11"/>
          </p:nvPr>
        </p:nvSpPr>
        <p:spPr/>
        <p:txBody>
          <a:bodyPr>
            <a:normAutofit lnSpcReduction="10000"/>
          </a:bodyPr>
          <a:lstStyle/>
          <a:p>
            <a:endParaRPr lang="en-US"/>
          </a:p>
        </p:txBody>
      </p:sp>
      <p:sp>
        <p:nvSpPr>
          <p:cNvPr id="7" name="Text Placeholder 6"/>
          <p:cNvSpPr>
            <a:spLocks noGrp="1"/>
          </p:cNvSpPr>
          <p:nvPr>
            <p:ph type="body" sz="quarter" idx="15"/>
          </p:nvPr>
        </p:nvSpPr>
        <p:spPr/>
        <p:txBody>
          <a:bodyPr/>
          <a:lstStyle/>
          <a:p>
            <a:endParaRPr lang="en-US"/>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832" y="236791"/>
            <a:ext cx="9560467" cy="6373645"/>
          </a:xfrm>
          <a:prstGeom prst="rect">
            <a:avLst/>
          </a:prstGeom>
        </p:spPr>
      </p:pic>
    </p:spTree>
    <p:extLst>
      <p:ext uri="{BB962C8B-B14F-4D97-AF65-F5344CB8AC3E}">
        <p14:creationId xmlns:p14="http://schemas.microsoft.com/office/powerpoint/2010/main" val="2099738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 many are:</a:t>
            </a:r>
          </a:p>
        </p:txBody>
      </p:sp>
      <p:sp>
        <p:nvSpPr>
          <p:cNvPr id="6" name="Text Placeholder 5"/>
          <p:cNvSpPr>
            <a:spLocks noGrp="1"/>
          </p:cNvSpPr>
          <p:nvPr>
            <p:ph type="body" sz="quarter" idx="11"/>
          </p:nvPr>
        </p:nvSpPr>
        <p:spPr/>
        <p:txBody>
          <a:bodyPr>
            <a:normAutofit lnSpcReduction="10000"/>
          </a:bodyPr>
          <a:lstStyle/>
          <a:p>
            <a:endParaRPr lang="en-US"/>
          </a:p>
        </p:txBody>
      </p:sp>
      <p:sp>
        <p:nvSpPr>
          <p:cNvPr id="7" name="Text Placeholder 6"/>
          <p:cNvSpPr>
            <a:spLocks noGrp="1"/>
          </p:cNvSpPr>
          <p:nvPr>
            <p:ph type="body" sz="quarter" idx="15"/>
          </p:nvPr>
        </p:nvSpPr>
        <p:spPr/>
        <p:txBody>
          <a:bodyPr/>
          <a:lstStyle/>
          <a:p>
            <a:endParaRPr lang="en-US"/>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091" y="1673163"/>
            <a:ext cx="3638185" cy="463364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 b="7617"/>
          <a:stretch/>
        </p:blipFill>
        <p:spPr>
          <a:xfrm>
            <a:off x="5301500" y="1901213"/>
            <a:ext cx="5696542" cy="4405599"/>
          </a:xfrm>
          <a:prstGeom prst="rect">
            <a:avLst/>
          </a:prstGeom>
        </p:spPr>
      </p:pic>
    </p:spTree>
    <p:extLst>
      <p:ext uri="{BB962C8B-B14F-4D97-AF65-F5344CB8AC3E}">
        <p14:creationId xmlns:p14="http://schemas.microsoft.com/office/powerpoint/2010/main" val="1101807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Text Placeholder 5"/>
          <p:cNvSpPr>
            <a:spLocks noGrp="1"/>
          </p:cNvSpPr>
          <p:nvPr>
            <p:ph type="body" sz="quarter" idx="11"/>
          </p:nvPr>
        </p:nvSpPr>
        <p:spPr/>
        <p:txBody>
          <a:bodyPr>
            <a:normAutofit lnSpcReduction="10000"/>
          </a:bodyPr>
          <a:lstStyle/>
          <a:p>
            <a:endParaRPr lang="en-US"/>
          </a:p>
        </p:txBody>
      </p:sp>
      <p:sp>
        <p:nvSpPr>
          <p:cNvPr id="7" name="Text Placeholder 6"/>
          <p:cNvSpPr>
            <a:spLocks noGrp="1"/>
          </p:cNvSpPr>
          <p:nvPr>
            <p:ph type="body" sz="quarter" idx="15"/>
          </p:nvPr>
        </p:nvSpPr>
        <p:spPr/>
        <p:txBody>
          <a:bodyPr/>
          <a:lstStyle/>
          <a:p>
            <a:endParaRPr lang="en-US"/>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8714" y="648221"/>
            <a:ext cx="7232186" cy="5737534"/>
          </a:xfrm>
          <a:prstGeom prst="rect">
            <a:avLst/>
          </a:prstGeom>
        </p:spPr>
      </p:pic>
    </p:spTree>
    <p:extLst>
      <p:ext uri="{BB962C8B-B14F-4D97-AF65-F5344CB8AC3E}">
        <p14:creationId xmlns:p14="http://schemas.microsoft.com/office/powerpoint/2010/main" val="1356242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Income disparity</a:t>
            </a:r>
          </a:p>
        </p:txBody>
      </p:sp>
      <p:sp>
        <p:nvSpPr>
          <p:cNvPr id="3" name="Text Placeholder 2"/>
          <p:cNvSpPr>
            <a:spLocks noGrp="1"/>
          </p:cNvSpPr>
          <p:nvPr>
            <p:ph type="body" sz="quarter" idx="11"/>
          </p:nvPr>
        </p:nvSpPr>
        <p:spPr/>
        <p:txBody>
          <a:bodyPr>
            <a:normAutofit lnSpcReduction="10000"/>
          </a:bodyPr>
          <a:lstStyle/>
          <a:p>
            <a:endParaRPr lang="en-US"/>
          </a:p>
        </p:txBody>
      </p:sp>
      <p:sp>
        <p:nvSpPr>
          <p:cNvPr id="5" name="Text Placeholder 4"/>
          <p:cNvSpPr>
            <a:spLocks noGrp="1"/>
          </p:cNvSpPr>
          <p:nvPr>
            <p:ph type="body" sz="quarter" idx="15"/>
          </p:nvPr>
        </p:nvSpPr>
        <p:spPr/>
        <p:txBody>
          <a:bodyPr/>
          <a:lstStyle/>
          <a:p>
            <a:endParaRPr lang="en-US"/>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384300" y="1536700"/>
            <a:ext cx="8991600" cy="5058219"/>
          </a:xfrm>
        </p:spPr>
      </p:pic>
    </p:spTree>
    <p:extLst>
      <p:ext uri="{BB962C8B-B14F-4D97-AF65-F5344CB8AC3E}">
        <p14:creationId xmlns:p14="http://schemas.microsoft.com/office/powerpoint/2010/main" val="392146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SandDance</a:t>
            </a:r>
            <a:r>
              <a:rPr lang="en-US" dirty="0"/>
              <a:t> DEMO</a:t>
            </a:r>
          </a:p>
        </p:txBody>
      </p:sp>
      <p:pic>
        <p:nvPicPr>
          <p:cNvPr id="1026" name="Picture 2" descr="SandD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873" y="1910928"/>
            <a:ext cx="5715000" cy="3524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778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764788393"/>
              </p:ext>
            </p:extLst>
          </p:nvPr>
        </p:nvGraphicFramePr>
        <p:xfrm>
          <a:off x="320738" y="226955"/>
          <a:ext cx="10312251" cy="65198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456218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INTENT</a:t>
            </a:r>
          </a:p>
        </p:txBody>
      </p:sp>
      <p:sp>
        <p:nvSpPr>
          <p:cNvPr id="5" name="TextBox 4"/>
          <p:cNvSpPr txBox="1"/>
          <p:nvPr/>
        </p:nvSpPr>
        <p:spPr>
          <a:xfrm>
            <a:off x="996380" y="3373821"/>
            <a:ext cx="2988091" cy="584775"/>
          </a:xfrm>
          <a:prstGeom prst="rect">
            <a:avLst/>
          </a:prstGeom>
          <a:noFill/>
        </p:spPr>
        <p:txBody>
          <a:bodyPr wrap="square" rtlCol="0">
            <a:spAutoFit/>
          </a:bodyPr>
          <a:lstStyle/>
          <a:p>
            <a:r>
              <a:rPr lang="en-US" sz="3200" dirty="0">
                <a:solidFill>
                  <a:schemeClr val="bg1"/>
                </a:solidFill>
              </a:rPr>
              <a:t>Persuade</a:t>
            </a:r>
          </a:p>
        </p:txBody>
      </p:sp>
      <p:sp>
        <p:nvSpPr>
          <p:cNvPr id="6" name="TextBox 5"/>
          <p:cNvSpPr txBox="1"/>
          <p:nvPr/>
        </p:nvSpPr>
        <p:spPr>
          <a:xfrm>
            <a:off x="4932504" y="3373821"/>
            <a:ext cx="2988091" cy="584775"/>
          </a:xfrm>
          <a:prstGeom prst="rect">
            <a:avLst/>
          </a:prstGeom>
          <a:noFill/>
        </p:spPr>
        <p:txBody>
          <a:bodyPr wrap="square" rtlCol="0">
            <a:spAutoFit/>
          </a:bodyPr>
          <a:lstStyle/>
          <a:p>
            <a:r>
              <a:rPr lang="en-US" sz="3200" dirty="0">
                <a:solidFill>
                  <a:schemeClr val="bg1"/>
                </a:solidFill>
              </a:rPr>
              <a:t>Inform</a:t>
            </a:r>
          </a:p>
        </p:txBody>
      </p:sp>
      <p:sp>
        <p:nvSpPr>
          <p:cNvPr id="7" name="TextBox 6"/>
          <p:cNvSpPr txBox="1"/>
          <p:nvPr/>
        </p:nvSpPr>
        <p:spPr>
          <a:xfrm>
            <a:off x="8868628" y="3373820"/>
            <a:ext cx="2988091" cy="584775"/>
          </a:xfrm>
          <a:prstGeom prst="rect">
            <a:avLst/>
          </a:prstGeom>
          <a:noFill/>
        </p:spPr>
        <p:txBody>
          <a:bodyPr wrap="square" rtlCol="0">
            <a:spAutoFit/>
          </a:bodyPr>
          <a:lstStyle/>
          <a:p>
            <a:r>
              <a:rPr lang="en-US" sz="3200" dirty="0">
                <a:solidFill>
                  <a:schemeClr val="bg1"/>
                </a:solidFill>
              </a:rPr>
              <a:t>Entertain</a:t>
            </a:r>
          </a:p>
        </p:txBody>
      </p:sp>
      <p:sp>
        <p:nvSpPr>
          <p:cNvPr id="9" name="Title 1"/>
          <p:cNvSpPr txBox="1">
            <a:spLocks/>
          </p:cNvSpPr>
          <p:nvPr/>
        </p:nvSpPr>
        <p:spPr>
          <a:xfrm>
            <a:off x="838199" y="1766154"/>
            <a:ext cx="1101851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Intent Guides Data Selection and Presentation</a:t>
            </a:r>
          </a:p>
        </p:txBody>
      </p:sp>
      <p:sp>
        <p:nvSpPr>
          <p:cNvPr id="10" name="TextBox 9"/>
          <p:cNvSpPr txBox="1"/>
          <p:nvPr/>
        </p:nvSpPr>
        <p:spPr>
          <a:xfrm>
            <a:off x="4928060" y="4431290"/>
            <a:ext cx="2988091" cy="584775"/>
          </a:xfrm>
          <a:prstGeom prst="rect">
            <a:avLst/>
          </a:prstGeom>
          <a:noFill/>
        </p:spPr>
        <p:txBody>
          <a:bodyPr wrap="square" rtlCol="0">
            <a:spAutoFit/>
          </a:bodyPr>
          <a:lstStyle/>
          <a:p>
            <a:r>
              <a:rPr lang="en-US" sz="3200" dirty="0">
                <a:solidFill>
                  <a:schemeClr val="bg1"/>
                </a:solidFill>
              </a:rPr>
              <a:t>Instruct</a:t>
            </a:r>
          </a:p>
        </p:txBody>
      </p:sp>
      <p:sp>
        <p:nvSpPr>
          <p:cNvPr id="11" name="TextBox 10"/>
          <p:cNvSpPr txBox="1"/>
          <p:nvPr/>
        </p:nvSpPr>
        <p:spPr>
          <a:xfrm>
            <a:off x="838199" y="4431293"/>
            <a:ext cx="2988091" cy="584775"/>
          </a:xfrm>
          <a:prstGeom prst="rect">
            <a:avLst/>
          </a:prstGeom>
          <a:noFill/>
        </p:spPr>
        <p:txBody>
          <a:bodyPr wrap="square" rtlCol="0">
            <a:spAutoFit/>
          </a:bodyPr>
          <a:lstStyle/>
          <a:p>
            <a:r>
              <a:rPr lang="en-US" sz="3200" dirty="0">
                <a:solidFill>
                  <a:schemeClr val="bg1"/>
                </a:solidFill>
              </a:rPr>
              <a:t>Inspire/Motivate</a:t>
            </a:r>
          </a:p>
        </p:txBody>
      </p:sp>
      <p:sp>
        <p:nvSpPr>
          <p:cNvPr id="12" name="TextBox 11"/>
          <p:cNvSpPr txBox="1"/>
          <p:nvPr/>
        </p:nvSpPr>
        <p:spPr>
          <a:xfrm>
            <a:off x="8423869" y="4403299"/>
            <a:ext cx="3351364" cy="584775"/>
          </a:xfrm>
          <a:prstGeom prst="rect">
            <a:avLst/>
          </a:prstGeom>
          <a:noFill/>
        </p:spPr>
        <p:txBody>
          <a:bodyPr wrap="square" rtlCol="0">
            <a:spAutoFit/>
          </a:bodyPr>
          <a:lstStyle/>
          <a:p>
            <a:r>
              <a:rPr lang="en-US" sz="3200" dirty="0">
                <a:solidFill>
                  <a:schemeClr val="bg1"/>
                </a:solidFill>
              </a:rPr>
              <a:t>Activate/Stimulate</a:t>
            </a:r>
          </a:p>
        </p:txBody>
      </p:sp>
      <p:sp>
        <p:nvSpPr>
          <p:cNvPr id="13" name="Rectangle 12"/>
          <p:cNvSpPr/>
          <p:nvPr/>
        </p:nvSpPr>
        <p:spPr>
          <a:xfrm>
            <a:off x="6096000" y="6299656"/>
            <a:ext cx="6096000" cy="307777"/>
          </a:xfrm>
          <a:prstGeom prst="rect">
            <a:avLst/>
          </a:prstGeom>
        </p:spPr>
        <p:txBody>
          <a:bodyPr>
            <a:spAutoFit/>
          </a:bodyPr>
          <a:lstStyle/>
          <a:p>
            <a:r>
              <a:rPr lang="en-US" sz="1400" dirty="0">
                <a:solidFill>
                  <a:schemeClr val="bg2"/>
                </a:solidFill>
              </a:rPr>
              <a:t>http://www.westsidetoastmasters.com/resources/powerspeak/lib0026.html</a:t>
            </a:r>
          </a:p>
        </p:txBody>
      </p:sp>
    </p:spTree>
    <p:extLst>
      <p:ext uri="{BB962C8B-B14F-4D97-AF65-F5344CB8AC3E}">
        <p14:creationId xmlns:p14="http://schemas.microsoft.com/office/powerpoint/2010/main" val="869300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Can draw from related areas: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016" y="2057195"/>
            <a:ext cx="3287779" cy="2465834"/>
          </a:xfrm>
          <a:prstGeom prst="rect">
            <a:avLst/>
          </a:prstGeom>
        </p:spPr>
      </p:pic>
      <p:sp>
        <p:nvSpPr>
          <p:cNvPr id="6" name="Rectangle 5"/>
          <p:cNvSpPr/>
          <p:nvPr/>
        </p:nvSpPr>
        <p:spPr>
          <a:xfrm>
            <a:off x="446624" y="4738768"/>
            <a:ext cx="4565781" cy="923330"/>
          </a:xfrm>
          <a:prstGeom prst="rect">
            <a:avLst/>
          </a:prstGeom>
        </p:spPr>
        <p:txBody>
          <a:bodyPr wrap="square">
            <a:spAutoFit/>
          </a:bodyPr>
          <a:lstStyle/>
          <a:p>
            <a:r>
              <a:rPr lang="en-US" dirty="0">
                <a:solidFill>
                  <a:schemeClr val="bg1"/>
                </a:solidFill>
              </a:rPr>
              <a:t>No characters, no 4 part structure (rising action, climax, falling action, denouement), but should be engaging.</a:t>
            </a:r>
          </a:p>
        </p:txBody>
      </p:sp>
      <p:sp>
        <p:nvSpPr>
          <p:cNvPr id="10" name="Rectangle 9"/>
          <p:cNvSpPr/>
          <p:nvPr/>
        </p:nvSpPr>
        <p:spPr>
          <a:xfrm>
            <a:off x="1248600" y="1489915"/>
            <a:ext cx="2026610" cy="523220"/>
          </a:xfrm>
          <a:prstGeom prst="rect">
            <a:avLst/>
          </a:prstGeom>
        </p:spPr>
        <p:txBody>
          <a:bodyPr wrap="square">
            <a:spAutoFit/>
          </a:bodyPr>
          <a:lstStyle/>
          <a:p>
            <a:r>
              <a:rPr lang="en-US" sz="2800" dirty="0">
                <a:solidFill>
                  <a:schemeClr val="bg1"/>
                </a:solidFill>
              </a:rPr>
              <a:t>Storytelling</a:t>
            </a: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2522" t="11835" r="3828" b="14304"/>
          <a:stretch/>
        </p:blipFill>
        <p:spPr>
          <a:xfrm>
            <a:off x="6261149" y="2077925"/>
            <a:ext cx="3975319" cy="1962709"/>
          </a:xfrm>
          <a:prstGeom prst="rect">
            <a:avLst/>
          </a:prstGeom>
        </p:spPr>
      </p:pic>
      <p:sp>
        <p:nvSpPr>
          <p:cNvPr id="12" name="Rectangle 11"/>
          <p:cNvSpPr/>
          <p:nvPr/>
        </p:nvSpPr>
        <p:spPr>
          <a:xfrm>
            <a:off x="6983503" y="1456883"/>
            <a:ext cx="2622360" cy="523220"/>
          </a:xfrm>
          <a:prstGeom prst="rect">
            <a:avLst/>
          </a:prstGeom>
        </p:spPr>
        <p:txBody>
          <a:bodyPr wrap="square">
            <a:spAutoFit/>
          </a:bodyPr>
          <a:lstStyle/>
          <a:p>
            <a:r>
              <a:rPr lang="en-US" sz="2800" dirty="0">
                <a:solidFill>
                  <a:schemeClr val="bg1"/>
                </a:solidFill>
              </a:rPr>
              <a:t>Cinematography</a:t>
            </a:r>
          </a:p>
        </p:txBody>
      </p:sp>
      <p:sp>
        <p:nvSpPr>
          <p:cNvPr id="13" name="Rectangle 12"/>
          <p:cNvSpPr/>
          <p:nvPr/>
        </p:nvSpPr>
        <p:spPr>
          <a:xfrm>
            <a:off x="6261149" y="4604327"/>
            <a:ext cx="4067068" cy="923330"/>
          </a:xfrm>
          <a:prstGeom prst="rect">
            <a:avLst/>
          </a:prstGeom>
        </p:spPr>
        <p:txBody>
          <a:bodyPr wrap="square">
            <a:spAutoFit/>
          </a:bodyPr>
          <a:lstStyle/>
          <a:p>
            <a:r>
              <a:rPr lang="en-US" dirty="0">
                <a:solidFill>
                  <a:schemeClr val="bg1"/>
                </a:solidFill>
              </a:rPr>
              <a:t>May borrow techniques, like establishing shots, transitions, but no characters, dialog, etc.</a:t>
            </a:r>
          </a:p>
        </p:txBody>
      </p:sp>
      <p:sp>
        <p:nvSpPr>
          <p:cNvPr id="15" name="Rectangle 14"/>
          <p:cNvSpPr/>
          <p:nvPr/>
        </p:nvSpPr>
        <p:spPr>
          <a:xfrm>
            <a:off x="2733869" y="5817858"/>
            <a:ext cx="6064898" cy="369332"/>
          </a:xfrm>
          <a:prstGeom prst="rect">
            <a:avLst/>
          </a:prstGeom>
        </p:spPr>
        <p:txBody>
          <a:bodyPr wrap="square">
            <a:spAutoFit/>
          </a:bodyPr>
          <a:lstStyle/>
          <a:p>
            <a:r>
              <a:rPr lang="en-US" dirty="0">
                <a:solidFill>
                  <a:schemeClr val="bg1"/>
                </a:solidFill>
              </a:rPr>
              <a:t>Linear, visual presentation, but can be dynamic, data driven.</a:t>
            </a: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8032" y="1711751"/>
            <a:ext cx="7038469" cy="3452615"/>
          </a:xfrm>
          <a:prstGeom prst="rect">
            <a:avLst/>
          </a:prstGeom>
        </p:spPr>
      </p:pic>
      <p:sp>
        <p:nvSpPr>
          <p:cNvPr id="19" name="TextBox 18"/>
          <p:cNvSpPr txBox="1"/>
          <p:nvPr/>
        </p:nvSpPr>
        <p:spPr>
          <a:xfrm>
            <a:off x="4388568" y="1231083"/>
            <a:ext cx="1226618" cy="523220"/>
          </a:xfrm>
          <a:prstGeom prst="rect">
            <a:avLst/>
          </a:prstGeom>
          <a:noFill/>
        </p:spPr>
        <p:txBody>
          <a:bodyPr wrap="none" rtlCol="0">
            <a:spAutoFit/>
          </a:bodyPr>
          <a:lstStyle/>
          <a:p>
            <a:r>
              <a:rPr lang="en-US" sz="2800" dirty="0">
                <a:solidFill>
                  <a:schemeClr val="bg1"/>
                </a:solidFill>
              </a:rPr>
              <a:t>Comics</a:t>
            </a:r>
          </a:p>
        </p:txBody>
      </p:sp>
    </p:spTree>
    <p:extLst>
      <p:ext uri="{BB962C8B-B14F-4D97-AF65-F5344CB8AC3E}">
        <p14:creationId xmlns:p14="http://schemas.microsoft.com/office/powerpoint/2010/main" val="259817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p:bldP spid="12" grpId="1"/>
      <p:bldP spid="13" grpId="0"/>
      <p:bldP spid="13" grpId="1"/>
      <p:bldP spid="15"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136" y="0"/>
            <a:ext cx="10303727" cy="6857015"/>
          </a:xfrm>
          <a:prstGeom prst="rect">
            <a:avLst/>
          </a:prstGeom>
        </p:spPr>
      </p:pic>
    </p:spTree>
    <p:extLst>
      <p:ext uri="{BB962C8B-B14F-4D97-AF65-F5344CB8AC3E}">
        <p14:creationId xmlns:p14="http://schemas.microsoft.com/office/powerpoint/2010/main" val="1358505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67" y="246122"/>
            <a:ext cx="10972800" cy="1143000"/>
          </a:xfrm>
        </p:spPr>
        <p:txBody>
          <a:bodyPr/>
          <a:lstStyle/>
          <a:p>
            <a:r>
              <a:rPr lang="en-US" dirty="0">
                <a:solidFill>
                  <a:schemeClr val="bg1"/>
                </a:solidFill>
              </a:rPr>
              <a:t>INTENT</a:t>
            </a:r>
          </a:p>
        </p:txBody>
      </p:sp>
      <p:sp>
        <p:nvSpPr>
          <p:cNvPr id="5" name="TextBox 4"/>
          <p:cNvSpPr txBox="1"/>
          <p:nvPr/>
        </p:nvSpPr>
        <p:spPr>
          <a:xfrm>
            <a:off x="996380" y="3373821"/>
            <a:ext cx="2988091" cy="584775"/>
          </a:xfrm>
          <a:prstGeom prst="rect">
            <a:avLst/>
          </a:prstGeom>
          <a:noFill/>
        </p:spPr>
        <p:txBody>
          <a:bodyPr wrap="square" rtlCol="0">
            <a:spAutoFit/>
          </a:bodyPr>
          <a:lstStyle/>
          <a:p>
            <a:r>
              <a:rPr lang="en-US" sz="3200" dirty="0">
                <a:solidFill>
                  <a:schemeClr val="accent4"/>
                </a:solidFill>
              </a:rPr>
              <a:t>Persuade</a:t>
            </a:r>
          </a:p>
        </p:txBody>
      </p:sp>
      <p:sp>
        <p:nvSpPr>
          <p:cNvPr id="6" name="TextBox 5"/>
          <p:cNvSpPr txBox="1"/>
          <p:nvPr/>
        </p:nvSpPr>
        <p:spPr>
          <a:xfrm>
            <a:off x="4932504" y="3373821"/>
            <a:ext cx="2988091" cy="584775"/>
          </a:xfrm>
          <a:prstGeom prst="rect">
            <a:avLst/>
          </a:prstGeom>
          <a:noFill/>
        </p:spPr>
        <p:txBody>
          <a:bodyPr wrap="square" rtlCol="0">
            <a:spAutoFit/>
          </a:bodyPr>
          <a:lstStyle/>
          <a:p>
            <a:r>
              <a:rPr lang="en-US" sz="3200" dirty="0">
                <a:solidFill>
                  <a:schemeClr val="bg1"/>
                </a:solidFill>
              </a:rPr>
              <a:t>Inform</a:t>
            </a:r>
          </a:p>
        </p:txBody>
      </p:sp>
      <p:sp>
        <p:nvSpPr>
          <p:cNvPr id="7" name="TextBox 6"/>
          <p:cNvSpPr txBox="1"/>
          <p:nvPr/>
        </p:nvSpPr>
        <p:spPr>
          <a:xfrm>
            <a:off x="8868628" y="3373820"/>
            <a:ext cx="2988091" cy="584775"/>
          </a:xfrm>
          <a:prstGeom prst="rect">
            <a:avLst/>
          </a:prstGeom>
          <a:noFill/>
        </p:spPr>
        <p:txBody>
          <a:bodyPr wrap="square" rtlCol="0">
            <a:spAutoFit/>
          </a:bodyPr>
          <a:lstStyle/>
          <a:p>
            <a:r>
              <a:rPr lang="en-US" sz="3200" dirty="0">
                <a:solidFill>
                  <a:schemeClr val="bg1"/>
                </a:solidFill>
              </a:rPr>
              <a:t>Entertain</a:t>
            </a:r>
          </a:p>
        </p:txBody>
      </p:sp>
      <p:sp>
        <p:nvSpPr>
          <p:cNvPr id="9" name="Title 1"/>
          <p:cNvSpPr txBox="1">
            <a:spLocks/>
          </p:cNvSpPr>
          <p:nvPr/>
        </p:nvSpPr>
        <p:spPr>
          <a:xfrm>
            <a:off x="838199" y="1766154"/>
            <a:ext cx="1101851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Intent Guides Data Selection and Presentation</a:t>
            </a:r>
          </a:p>
        </p:txBody>
      </p:sp>
      <p:sp>
        <p:nvSpPr>
          <p:cNvPr id="10" name="TextBox 9"/>
          <p:cNvSpPr txBox="1"/>
          <p:nvPr/>
        </p:nvSpPr>
        <p:spPr>
          <a:xfrm>
            <a:off x="4928060" y="4431290"/>
            <a:ext cx="2988091" cy="584775"/>
          </a:xfrm>
          <a:prstGeom prst="rect">
            <a:avLst/>
          </a:prstGeom>
          <a:noFill/>
        </p:spPr>
        <p:txBody>
          <a:bodyPr wrap="square" rtlCol="0">
            <a:spAutoFit/>
          </a:bodyPr>
          <a:lstStyle/>
          <a:p>
            <a:r>
              <a:rPr lang="en-US" sz="3200" dirty="0">
                <a:solidFill>
                  <a:schemeClr val="bg1"/>
                </a:solidFill>
              </a:rPr>
              <a:t>Instruct</a:t>
            </a:r>
          </a:p>
        </p:txBody>
      </p:sp>
      <p:sp>
        <p:nvSpPr>
          <p:cNvPr id="11" name="TextBox 10"/>
          <p:cNvSpPr txBox="1"/>
          <p:nvPr/>
        </p:nvSpPr>
        <p:spPr>
          <a:xfrm>
            <a:off x="838199" y="4431293"/>
            <a:ext cx="2988091" cy="584775"/>
          </a:xfrm>
          <a:prstGeom prst="rect">
            <a:avLst/>
          </a:prstGeom>
          <a:noFill/>
        </p:spPr>
        <p:txBody>
          <a:bodyPr wrap="square" rtlCol="0">
            <a:spAutoFit/>
          </a:bodyPr>
          <a:lstStyle/>
          <a:p>
            <a:r>
              <a:rPr lang="en-US" sz="3200" dirty="0">
                <a:solidFill>
                  <a:schemeClr val="bg1"/>
                </a:solidFill>
              </a:rPr>
              <a:t>Inspire/Motivate</a:t>
            </a:r>
          </a:p>
        </p:txBody>
      </p:sp>
      <p:sp>
        <p:nvSpPr>
          <p:cNvPr id="12" name="TextBox 11"/>
          <p:cNvSpPr txBox="1"/>
          <p:nvPr/>
        </p:nvSpPr>
        <p:spPr>
          <a:xfrm>
            <a:off x="8423869" y="4403299"/>
            <a:ext cx="3351364" cy="584775"/>
          </a:xfrm>
          <a:prstGeom prst="rect">
            <a:avLst/>
          </a:prstGeom>
          <a:noFill/>
        </p:spPr>
        <p:txBody>
          <a:bodyPr wrap="square" rtlCol="0">
            <a:spAutoFit/>
          </a:bodyPr>
          <a:lstStyle/>
          <a:p>
            <a:r>
              <a:rPr lang="en-US" sz="3200" dirty="0">
                <a:solidFill>
                  <a:schemeClr val="bg1"/>
                </a:solidFill>
              </a:rPr>
              <a:t>Activate/Stimulate</a:t>
            </a:r>
          </a:p>
        </p:txBody>
      </p:sp>
      <p:sp>
        <p:nvSpPr>
          <p:cNvPr id="13" name="Rectangle 12"/>
          <p:cNvSpPr/>
          <p:nvPr/>
        </p:nvSpPr>
        <p:spPr>
          <a:xfrm>
            <a:off x="6096000" y="6299656"/>
            <a:ext cx="6096000" cy="307777"/>
          </a:xfrm>
          <a:prstGeom prst="rect">
            <a:avLst/>
          </a:prstGeom>
        </p:spPr>
        <p:txBody>
          <a:bodyPr>
            <a:spAutoFit/>
          </a:bodyPr>
          <a:lstStyle/>
          <a:p>
            <a:r>
              <a:rPr lang="en-US" sz="1400" dirty="0">
                <a:solidFill>
                  <a:schemeClr val="bg2"/>
                </a:solidFill>
              </a:rPr>
              <a:t>http://www.westsidetoastmasters.com/resources/powerspeak/lib0026.html</a:t>
            </a:r>
          </a:p>
        </p:txBody>
      </p:sp>
    </p:spTree>
    <p:extLst>
      <p:ext uri="{BB962C8B-B14F-4D97-AF65-F5344CB8AC3E}">
        <p14:creationId xmlns:p14="http://schemas.microsoft.com/office/powerpoint/2010/main" val="18018372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Rhetoric</a:t>
            </a:r>
          </a:p>
        </p:txBody>
      </p:sp>
      <p:sp>
        <p:nvSpPr>
          <p:cNvPr id="3" name="Text Placeholder 2"/>
          <p:cNvSpPr>
            <a:spLocks noGrp="1"/>
          </p:cNvSpPr>
          <p:nvPr>
            <p:ph type="body" sz="quarter" idx="11"/>
          </p:nvPr>
        </p:nvSpPr>
        <p:spPr/>
        <p:txBody>
          <a:bodyPr>
            <a:normAutofit lnSpcReduction="10000"/>
          </a:bodyPr>
          <a:lstStyle/>
          <a:p>
            <a:endParaRPr lang="en-US"/>
          </a:p>
        </p:txBody>
      </p:sp>
      <p:sp>
        <p:nvSpPr>
          <p:cNvPr id="4" name="Text Placeholder 3"/>
          <p:cNvSpPr>
            <a:spLocks noGrp="1"/>
          </p:cNvSpPr>
          <p:nvPr>
            <p:ph type="body" sz="quarter" idx="15"/>
          </p:nvPr>
        </p:nvSpPr>
        <p:spPr/>
        <p:txBody>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895" y="1379791"/>
            <a:ext cx="5565987" cy="43942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306" y="495300"/>
            <a:ext cx="3539344" cy="5181600"/>
          </a:xfrm>
          <a:prstGeom prst="rect">
            <a:avLst/>
          </a:prstGeom>
        </p:spPr>
      </p:pic>
      <p:sp>
        <p:nvSpPr>
          <p:cNvPr id="8" name="Rectangle 7"/>
          <p:cNvSpPr/>
          <p:nvPr/>
        </p:nvSpPr>
        <p:spPr>
          <a:xfrm>
            <a:off x="5497978" y="5953132"/>
            <a:ext cx="6096000" cy="738664"/>
          </a:xfrm>
          <a:prstGeom prst="rect">
            <a:avLst/>
          </a:prstGeom>
        </p:spPr>
        <p:txBody>
          <a:bodyPr>
            <a:spAutoFit/>
          </a:bodyPr>
          <a:lstStyle/>
          <a:p>
            <a:r>
              <a:rPr lang="en-US" sz="1400" b="1" dirty="0">
                <a:solidFill>
                  <a:schemeClr val="bg1"/>
                </a:solidFill>
              </a:rPr>
              <a:t>Hullman</a:t>
            </a:r>
            <a:r>
              <a:rPr lang="en-US" sz="1400" dirty="0">
                <a:solidFill>
                  <a:schemeClr val="bg1"/>
                </a:solidFill>
              </a:rPr>
              <a:t> &amp; </a:t>
            </a:r>
            <a:r>
              <a:rPr lang="en-US" sz="1400" b="1" dirty="0">
                <a:solidFill>
                  <a:schemeClr val="bg1"/>
                </a:solidFill>
              </a:rPr>
              <a:t>Diakopoulos</a:t>
            </a:r>
            <a:r>
              <a:rPr lang="en-US" sz="1400" dirty="0">
                <a:solidFill>
                  <a:schemeClr val="bg1"/>
                </a:solidFill>
              </a:rPr>
              <a:t>. Framing Effects in Narrative Visualization, IEEE Transactions on Visualization and Computer Graphics - TVCG, vol. 17, no. 12, pp. 2231-2240, 2011.</a:t>
            </a:r>
            <a:endParaRPr lang="en-US" sz="1400" dirty="0">
              <a:solidFill>
                <a:schemeClr val="bg1"/>
              </a:solidFill>
              <a:effectLst/>
            </a:endParaRPr>
          </a:p>
        </p:txBody>
      </p:sp>
    </p:spTree>
    <p:extLst>
      <p:ext uri="{BB962C8B-B14F-4D97-AF65-F5344CB8AC3E}">
        <p14:creationId xmlns:p14="http://schemas.microsoft.com/office/powerpoint/2010/main" val="1003428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227371555"/>
              </p:ext>
            </p:extLst>
          </p:nvPr>
        </p:nvGraphicFramePr>
        <p:xfrm>
          <a:off x="320738" y="226955"/>
          <a:ext cx="10312251" cy="65198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865524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 extremes/outliers</a:t>
            </a:r>
          </a:p>
        </p:txBody>
      </p:sp>
      <p:sp>
        <p:nvSpPr>
          <p:cNvPr id="3" name="Text Placeholder 2"/>
          <p:cNvSpPr>
            <a:spLocks noGrp="1"/>
          </p:cNvSpPr>
          <p:nvPr>
            <p:ph type="body" sz="quarter" idx="11"/>
          </p:nvPr>
        </p:nvSpPr>
        <p:spPr/>
        <p:txBody>
          <a:bodyPr>
            <a:normAutofit lnSpcReduction="10000"/>
          </a:bodyPr>
          <a:lstStyle/>
          <a:p>
            <a:endParaRPr lang="en-US"/>
          </a:p>
        </p:txBody>
      </p:sp>
      <p:sp>
        <p:nvSpPr>
          <p:cNvPr id="4" name="Text Placeholder 3"/>
          <p:cNvSpPr>
            <a:spLocks noGrp="1"/>
          </p:cNvSpPr>
          <p:nvPr>
            <p:ph type="body" sz="quarter" idx="15"/>
          </p:nvPr>
        </p:nvSpPr>
        <p:spPr/>
        <p:txBody>
          <a:bodyPr/>
          <a:lstStyle/>
          <a:p>
            <a:endParaRPr lang="en-US"/>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1625" y="1379791"/>
            <a:ext cx="6129987" cy="5156828"/>
          </a:xfrm>
          <a:prstGeom prst="rect">
            <a:avLst/>
          </a:prstGeom>
        </p:spPr>
      </p:pic>
    </p:spTree>
    <p:extLst>
      <p:ext uri="{BB962C8B-B14F-4D97-AF65-F5344CB8AC3E}">
        <p14:creationId xmlns:p14="http://schemas.microsoft.com/office/powerpoint/2010/main" val="4190601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 extremes/outliers</a:t>
            </a:r>
          </a:p>
        </p:txBody>
      </p:sp>
      <p:pic>
        <p:nvPicPr>
          <p:cNvPr id="5"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1920" y="180491"/>
            <a:ext cx="2211222" cy="1860182"/>
          </a:xfrm>
          <a:prstGeom prst="rect">
            <a:avLst/>
          </a:prstGeom>
        </p:spPr>
      </p:pic>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027" y="1856235"/>
            <a:ext cx="3484713" cy="214644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026" y="4274845"/>
            <a:ext cx="3484713" cy="230606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4337" y="1856235"/>
            <a:ext cx="3145847" cy="2146444"/>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4336" y="4317489"/>
            <a:ext cx="3145848" cy="2263416"/>
          </a:xfrm>
          <a:prstGeom prst="rect">
            <a:avLst/>
          </a:prstGeom>
        </p:spPr>
      </p:pic>
    </p:spTree>
    <p:extLst>
      <p:ext uri="{BB962C8B-B14F-4D97-AF65-F5344CB8AC3E}">
        <p14:creationId xmlns:p14="http://schemas.microsoft.com/office/powerpoint/2010/main" val="1330907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Compare/Contrast</a:t>
            </a:r>
          </a:p>
        </p:txBody>
      </p:sp>
      <p:sp>
        <p:nvSpPr>
          <p:cNvPr id="3" name="Text Placeholder 2"/>
          <p:cNvSpPr>
            <a:spLocks noGrp="1"/>
          </p:cNvSpPr>
          <p:nvPr>
            <p:ph type="body" sz="quarter" idx="11"/>
          </p:nvPr>
        </p:nvSpPr>
        <p:spPr/>
        <p:txBody>
          <a:bodyPr>
            <a:normAutofit lnSpcReduction="10000"/>
          </a:bodyPr>
          <a:lstStyle/>
          <a:p>
            <a:endParaRPr lang="en-US"/>
          </a:p>
        </p:txBody>
      </p:sp>
      <p:sp>
        <p:nvSpPr>
          <p:cNvPr id="4" name="Text Placeholder 3"/>
          <p:cNvSpPr>
            <a:spLocks noGrp="1"/>
          </p:cNvSpPr>
          <p:nvPr>
            <p:ph type="body" sz="quarter" idx="15"/>
          </p:nvPr>
        </p:nvSpPr>
        <p:spPr/>
        <p:txBody>
          <a:bodyPr/>
          <a:lstStyle/>
          <a:p>
            <a:endParaRPr lang="en-US"/>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9108" y="1513955"/>
            <a:ext cx="6279543" cy="4709657"/>
          </a:xfrm>
          <a:prstGeom prst="rect">
            <a:avLst/>
          </a:prstGeom>
        </p:spPr>
      </p:pic>
    </p:spTree>
    <p:extLst>
      <p:ext uri="{BB962C8B-B14F-4D97-AF65-F5344CB8AC3E}">
        <p14:creationId xmlns:p14="http://schemas.microsoft.com/office/powerpoint/2010/main" val="4109375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 and contrast</a:t>
            </a:r>
          </a:p>
        </p:txBody>
      </p:sp>
      <p:sp>
        <p:nvSpPr>
          <p:cNvPr id="3" name="Text Placeholder 2"/>
          <p:cNvSpPr>
            <a:spLocks noGrp="1"/>
          </p:cNvSpPr>
          <p:nvPr>
            <p:ph type="body" sz="quarter" idx="11"/>
          </p:nvPr>
        </p:nvSpPr>
        <p:spPr/>
        <p:txBody>
          <a:bodyPr>
            <a:normAutofit lnSpcReduction="10000"/>
          </a:bodyPr>
          <a:lstStyle/>
          <a:p>
            <a:endParaRPr lang="en-US"/>
          </a:p>
        </p:txBody>
      </p:sp>
      <p:sp>
        <p:nvSpPr>
          <p:cNvPr id="4" name="Text Placeholder 3"/>
          <p:cNvSpPr>
            <a:spLocks noGrp="1"/>
          </p:cNvSpPr>
          <p:nvPr>
            <p:ph type="body" sz="quarter" idx="15"/>
          </p:nvPr>
        </p:nvSpPr>
        <p:spPr/>
        <p:txBody>
          <a:bodyPr/>
          <a:lstStyle/>
          <a:p>
            <a:endParaRPr lang="en-US"/>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9523" y="187146"/>
            <a:ext cx="2572919" cy="1929689"/>
          </a:xfrm>
          <a:prstGeom prst="rect">
            <a:avLst/>
          </a:prstGeom>
        </p:spPr>
      </p:pic>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904" y="1700708"/>
            <a:ext cx="3523166" cy="3818324"/>
          </a:xfrm>
          <a:prstGeom prst="rect">
            <a:avLst/>
          </a:prstGeom>
        </p:spPr>
      </p:pic>
      <p:sp>
        <p:nvSpPr>
          <p:cNvPr id="7" name="TextBox 6"/>
          <p:cNvSpPr txBox="1"/>
          <p:nvPr/>
        </p:nvSpPr>
        <p:spPr>
          <a:xfrm>
            <a:off x="1360447" y="5669529"/>
            <a:ext cx="1612942" cy="369332"/>
          </a:xfrm>
          <a:prstGeom prst="rect">
            <a:avLst/>
          </a:prstGeom>
          <a:noFill/>
        </p:spPr>
        <p:txBody>
          <a:bodyPr wrap="none" rtlCol="0">
            <a:spAutoFit/>
          </a:bodyPr>
          <a:lstStyle/>
          <a:p>
            <a:r>
              <a:rPr lang="en-US" dirty="0">
                <a:solidFill>
                  <a:schemeClr val="bg1"/>
                </a:solidFill>
              </a:rPr>
              <a:t>Small multiples</a:t>
            </a:r>
          </a:p>
        </p:txBody>
      </p:sp>
      <p:sp>
        <p:nvSpPr>
          <p:cNvPr id="9" name="TextBox 8"/>
          <p:cNvSpPr txBox="1"/>
          <p:nvPr/>
        </p:nvSpPr>
        <p:spPr>
          <a:xfrm>
            <a:off x="7258930" y="5496727"/>
            <a:ext cx="897875" cy="369332"/>
          </a:xfrm>
          <a:prstGeom prst="rect">
            <a:avLst/>
          </a:prstGeom>
          <a:noFill/>
        </p:spPr>
        <p:txBody>
          <a:bodyPr wrap="none" rtlCol="0">
            <a:spAutoFit/>
          </a:bodyPr>
          <a:lstStyle/>
          <a:p>
            <a:r>
              <a:rPr lang="en-US" dirty="0">
                <a:solidFill>
                  <a:schemeClr val="bg1"/>
                </a:solidFill>
              </a:rPr>
              <a:t>Overlay</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699" y="2311747"/>
            <a:ext cx="4302339" cy="3135603"/>
          </a:xfrm>
          <a:prstGeom prst="rect">
            <a:avLst/>
          </a:prstGeom>
        </p:spPr>
      </p:pic>
    </p:spTree>
    <p:extLst>
      <p:ext uri="{BB962C8B-B14F-4D97-AF65-F5344CB8AC3E}">
        <p14:creationId xmlns:p14="http://schemas.microsoft.com/office/powerpoint/2010/main" val="998032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 and contrast</a:t>
            </a:r>
          </a:p>
        </p:txBody>
      </p:sp>
      <p:sp>
        <p:nvSpPr>
          <p:cNvPr id="3" name="Text Placeholder 2"/>
          <p:cNvSpPr>
            <a:spLocks noGrp="1"/>
          </p:cNvSpPr>
          <p:nvPr>
            <p:ph type="body" sz="quarter" idx="11"/>
          </p:nvPr>
        </p:nvSpPr>
        <p:spPr/>
        <p:txBody>
          <a:bodyPr>
            <a:normAutofit lnSpcReduction="10000"/>
          </a:bodyPr>
          <a:lstStyle/>
          <a:p>
            <a:endParaRPr lang="en-US"/>
          </a:p>
        </p:txBody>
      </p:sp>
      <p:sp>
        <p:nvSpPr>
          <p:cNvPr id="4" name="Text Placeholder 3"/>
          <p:cNvSpPr>
            <a:spLocks noGrp="1"/>
          </p:cNvSpPr>
          <p:nvPr>
            <p:ph type="body" sz="quarter" idx="15"/>
          </p:nvPr>
        </p:nvSpPr>
        <p:spPr/>
        <p:txBody>
          <a:bodyPr/>
          <a:lstStyle/>
          <a:p>
            <a:endParaRPr lang="en-US"/>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9523" y="187146"/>
            <a:ext cx="2572919" cy="1929689"/>
          </a:xfrm>
          <a:prstGeom prst="rect">
            <a:avLst/>
          </a:prstGeom>
        </p:spPr>
      </p:pic>
      <p:pic>
        <p:nvPicPr>
          <p:cNvPr id="6"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04" y="1700708"/>
            <a:ext cx="3523166" cy="3818324"/>
          </a:xfrm>
          <a:prstGeom prst="rect">
            <a:avLst/>
          </a:prstGeom>
        </p:spPr>
      </p:pic>
      <p:sp>
        <p:nvSpPr>
          <p:cNvPr id="7" name="TextBox 6"/>
          <p:cNvSpPr txBox="1"/>
          <p:nvPr/>
        </p:nvSpPr>
        <p:spPr>
          <a:xfrm>
            <a:off x="1360447" y="5669529"/>
            <a:ext cx="1612942" cy="369332"/>
          </a:xfrm>
          <a:prstGeom prst="rect">
            <a:avLst/>
          </a:prstGeom>
          <a:noFill/>
        </p:spPr>
        <p:txBody>
          <a:bodyPr wrap="none" rtlCol="0">
            <a:spAutoFit/>
          </a:bodyPr>
          <a:lstStyle/>
          <a:p>
            <a:r>
              <a:rPr lang="en-US" dirty="0">
                <a:solidFill>
                  <a:schemeClr val="bg1"/>
                </a:solidFill>
              </a:rPr>
              <a:t>Small multiples</a:t>
            </a:r>
          </a:p>
        </p:txBody>
      </p:sp>
      <p:pic>
        <p:nvPicPr>
          <p:cNvPr id="8"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9251" y="2332160"/>
            <a:ext cx="4637234" cy="3270373"/>
          </a:xfrm>
          <a:prstGeom prst="rect">
            <a:avLst/>
          </a:prstGeom>
        </p:spPr>
      </p:pic>
      <p:sp>
        <p:nvSpPr>
          <p:cNvPr id="9" name="TextBox 8"/>
          <p:cNvSpPr txBox="1"/>
          <p:nvPr/>
        </p:nvSpPr>
        <p:spPr>
          <a:xfrm>
            <a:off x="6386897" y="5668353"/>
            <a:ext cx="2641942" cy="369332"/>
          </a:xfrm>
          <a:prstGeom prst="rect">
            <a:avLst/>
          </a:prstGeom>
          <a:noFill/>
        </p:spPr>
        <p:txBody>
          <a:bodyPr wrap="none" rtlCol="0">
            <a:spAutoFit/>
          </a:bodyPr>
          <a:lstStyle/>
          <a:p>
            <a:r>
              <a:rPr lang="en-US" dirty="0">
                <a:solidFill>
                  <a:schemeClr val="bg1"/>
                </a:solidFill>
              </a:rPr>
              <a:t>Overlay &amp; Small multiples</a:t>
            </a:r>
          </a:p>
        </p:txBody>
      </p:sp>
    </p:spTree>
    <p:extLst>
      <p:ext uri="{BB962C8B-B14F-4D97-AF65-F5344CB8AC3E}">
        <p14:creationId xmlns:p14="http://schemas.microsoft.com/office/powerpoint/2010/main" val="405770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 change over time</a:t>
            </a:r>
          </a:p>
        </p:txBody>
      </p:sp>
      <p:sp>
        <p:nvSpPr>
          <p:cNvPr id="3" name="Text Placeholder 2"/>
          <p:cNvSpPr>
            <a:spLocks noGrp="1"/>
          </p:cNvSpPr>
          <p:nvPr>
            <p:ph type="body" sz="quarter" idx="11"/>
          </p:nvPr>
        </p:nvSpPr>
        <p:spPr/>
        <p:txBody>
          <a:bodyPr>
            <a:normAutofit lnSpcReduction="10000"/>
          </a:bodyPr>
          <a:lstStyle/>
          <a:p>
            <a:endParaRPr lang="en-US"/>
          </a:p>
        </p:txBody>
      </p:sp>
      <p:sp>
        <p:nvSpPr>
          <p:cNvPr id="4" name="Text Placeholder 3"/>
          <p:cNvSpPr>
            <a:spLocks noGrp="1"/>
          </p:cNvSpPr>
          <p:nvPr>
            <p:ph type="body" sz="quarter" idx="15"/>
          </p:nvPr>
        </p:nvSpPr>
        <p:spPr/>
        <p:txBody>
          <a:bodyPr/>
          <a:lstStyle/>
          <a:p>
            <a:endParaRPr lang="en-US"/>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b="51607"/>
          <a:stretch/>
        </p:blipFill>
        <p:spPr>
          <a:xfrm>
            <a:off x="506943" y="2185476"/>
            <a:ext cx="5313362" cy="3108960"/>
          </a:xfrm>
          <a:prstGeom prst="rect">
            <a:avLst/>
          </a:prstGeom>
        </p:spPr>
      </p:pic>
      <p:pic>
        <p:nvPicPr>
          <p:cNvPr id="6"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50737" b="873"/>
          <a:stretch/>
        </p:blipFill>
        <p:spPr>
          <a:xfrm>
            <a:off x="6355026" y="2204996"/>
            <a:ext cx="5313362" cy="3108960"/>
          </a:xfrm>
          <a:prstGeom prst="rect">
            <a:avLst/>
          </a:prstGeom>
        </p:spPr>
      </p:pic>
    </p:spTree>
    <p:extLst>
      <p:ext uri="{BB962C8B-B14F-4D97-AF65-F5344CB8AC3E}">
        <p14:creationId xmlns:p14="http://schemas.microsoft.com/office/powerpoint/2010/main" val="3355670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 change over time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585" y="2714537"/>
            <a:ext cx="5314950" cy="3409950"/>
          </a:xfrm>
          <a:prstGeom prst="rect">
            <a:avLst/>
          </a:prstGeom>
        </p:spPr>
      </p:pic>
      <p:pic>
        <p:nvPicPr>
          <p:cNvPr id="7"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50737" b="873"/>
          <a:stretch/>
        </p:blipFill>
        <p:spPr>
          <a:xfrm>
            <a:off x="8797373" y="236206"/>
            <a:ext cx="3198268" cy="1871374"/>
          </a:xfrm>
          <a:prstGeom prst="rect">
            <a:avLst/>
          </a:prstGeom>
        </p:spPr>
      </p:pic>
      <p:pic>
        <p:nvPicPr>
          <p:cNvPr id="8" name="Picture 2" descr="http://static.flickr.com/3027/3024753145_26eaeecbdf_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6555" y="2635995"/>
            <a:ext cx="5441047" cy="362169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370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3057076863"/>
              </p:ext>
            </p:extLst>
          </p:nvPr>
        </p:nvGraphicFramePr>
        <p:xfrm>
          <a:off x="622300" y="1600200"/>
          <a:ext cx="109728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0892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Surprise endings</a:t>
            </a:r>
          </a:p>
        </p:txBody>
      </p:sp>
      <p:sp>
        <p:nvSpPr>
          <p:cNvPr id="3" name="Text Placeholder 2"/>
          <p:cNvSpPr>
            <a:spLocks noGrp="1"/>
          </p:cNvSpPr>
          <p:nvPr>
            <p:ph type="body" sz="quarter" idx="11"/>
          </p:nvPr>
        </p:nvSpPr>
        <p:spPr/>
        <p:txBody>
          <a:bodyPr>
            <a:normAutofit lnSpcReduction="10000"/>
          </a:bodyPr>
          <a:lstStyle/>
          <a:p>
            <a:endParaRPr lang="en-US"/>
          </a:p>
        </p:txBody>
      </p:sp>
      <p:sp>
        <p:nvSpPr>
          <p:cNvPr id="4" name="Text Placeholder 3"/>
          <p:cNvSpPr>
            <a:spLocks noGrp="1"/>
          </p:cNvSpPr>
          <p:nvPr>
            <p:ph type="body" sz="quarter" idx="15"/>
          </p:nvPr>
        </p:nvSpPr>
        <p:spPr/>
        <p:txBody>
          <a:bodyPr/>
          <a:lstStyle/>
          <a:p>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 b="34664"/>
          <a:stretch/>
        </p:blipFill>
        <p:spPr>
          <a:xfrm>
            <a:off x="2707283" y="1661400"/>
            <a:ext cx="6079934" cy="4480560"/>
          </a:xfrm>
          <a:prstGeom prst="rect">
            <a:avLst/>
          </a:prstGeom>
        </p:spPr>
      </p:pic>
    </p:spTree>
    <p:extLst>
      <p:ext uri="{BB962C8B-B14F-4D97-AF65-F5344CB8AC3E}">
        <p14:creationId xmlns:p14="http://schemas.microsoft.com/office/powerpoint/2010/main" val="2518019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Surprise endings</a:t>
            </a:r>
          </a:p>
        </p:txBody>
      </p:sp>
      <p:sp>
        <p:nvSpPr>
          <p:cNvPr id="3" name="Text Placeholder 2"/>
          <p:cNvSpPr>
            <a:spLocks noGrp="1"/>
          </p:cNvSpPr>
          <p:nvPr>
            <p:ph type="body" sz="quarter" idx="11"/>
          </p:nvPr>
        </p:nvSpPr>
        <p:spPr/>
        <p:txBody>
          <a:bodyPr>
            <a:normAutofit lnSpcReduction="10000"/>
          </a:bodyPr>
          <a:lstStyle/>
          <a:p>
            <a:endParaRPr lang="en-US"/>
          </a:p>
        </p:txBody>
      </p:sp>
      <p:sp>
        <p:nvSpPr>
          <p:cNvPr id="4" name="Text Placeholder 3"/>
          <p:cNvSpPr>
            <a:spLocks noGrp="1"/>
          </p:cNvSpPr>
          <p:nvPr>
            <p:ph type="body" sz="quarter" idx="15"/>
          </p:nvPr>
        </p:nvSpPr>
        <p:spPr/>
        <p:txBody>
          <a:bodyPr/>
          <a:lstStyle/>
          <a:p>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9109" b="768"/>
          <a:stretch/>
        </p:blipFill>
        <p:spPr>
          <a:xfrm>
            <a:off x="2871284" y="3931920"/>
            <a:ext cx="4949799" cy="237744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3" b="34664"/>
          <a:stretch/>
        </p:blipFill>
        <p:spPr>
          <a:xfrm>
            <a:off x="8352262" y="278436"/>
            <a:ext cx="2973493" cy="2191293"/>
          </a:xfrm>
          <a:prstGeom prst="rect">
            <a:avLst/>
          </a:prstGeom>
        </p:spPr>
      </p:pic>
    </p:spTree>
    <p:extLst>
      <p:ext uri="{BB962C8B-B14F-4D97-AF65-F5344CB8AC3E}">
        <p14:creationId xmlns:p14="http://schemas.microsoft.com/office/powerpoint/2010/main" val="11900403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Surprise endings</a:t>
            </a:r>
          </a:p>
        </p:txBody>
      </p:sp>
      <p:sp>
        <p:nvSpPr>
          <p:cNvPr id="3" name="Text Placeholder 2"/>
          <p:cNvSpPr>
            <a:spLocks noGrp="1"/>
          </p:cNvSpPr>
          <p:nvPr>
            <p:ph type="body" sz="quarter" idx="11"/>
          </p:nvPr>
        </p:nvSpPr>
        <p:spPr/>
        <p:txBody>
          <a:bodyPr>
            <a:normAutofit lnSpcReduction="10000"/>
          </a:bodyPr>
          <a:lstStyle/>
          <a:p>
            <a:endParaRPr lang="en-US"/>
          </a:p>
        </p:txBody>
      </p:sp>
      <p:sp>
        <p:nvSpPr>
          <p:cNvPr id="4" name="Text Placeholder 3"/>
          <p:cNvSpPr>
            <a:spLocks noGrp="1"/>
          </p:cNvSpPr>
          <p:nvPr>
            <p:ph type="body" sz="quarter" idx="15"/>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1284" y="1602816"/>
            <a:ext cx="4949799" cy="4743557"/>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3" b="34664"/>
          <a:stretch/>
        </p:blipFill>
        <p:spPr>
          <a:xfrm>
            <a:off x="8352262" y="278436"/>
            <a:ext cx="2973493" cy="2191293"/>
          </a:xfrm>
          <a:prstGeom prst="rect">
            <a:avLst/>
          </a:prstGeom>
        </p:spPr>
      </p:pic>
    </p:spTree>
    <p:extLst>
      <p:ext uri="{BB962C8B-B14F-4D97-AF65-F5344CB8AC3E}">
        <p14:creationId xmlns:p14="http://schemas.microsoft.com/office/powerpoint/2010/main" val="709992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50737" b="873"/>
          <a:stretch/>
        </p:blipFill>
        <p:spPr>
          <a:xfrm>
            <a:off x="4379840" y="3663086"/>
            <a:ext cx="3608416" cy="2830390"/>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3" b="34664"/>
          <a:stretch/>
        </p:blipFill>
        <p:spPr>
          <a:xfrm>
            <a:off x="8268105" y="3764401"/>
            <a:ext cx="3556929" cy="2621251"/>
          </a:xfrm>
          <a:prstGeom prst="rect">
            <a:avLst/>
          </a:prstGeom>
        </p:spPr>
      </p:pic>
      <p:pic>
        <p:nvPicPr>
          <p:cNvPr id="11"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8105" y="196124"/>
            <a:ext cx="3538775" cy="2831208"/>
          </a:xfrm>
          <a:prstGeom prst="rect">
            <a:avLst/>
          </a:prstGeom>
        </p:spPr>
      </p:pic>
      <p:pic>
        <p:nvPicPr>
          <p:cNvPr id="12"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9481" y="236791"/>
            <a:ext cx="3575303" cy="2797316"/>
          </a:xfrm>
          <a:prstGeom prst="rect">
            <a:avLst/>
          </a:prstGeom>
        </p:spPr>
      </p:pic>
      <p:sp>
        <p:nvSpPr>
          <p:cNvPr id="2" name="Title 1"/>
          <p:cNvSpPr>
            <a:spLocks noGrp="1"/>
          </p:cNvSpPr>
          <p:nvPr>
            <p:ph type="title"/>
          </p:nvPr>
        </p:nvSpPr>
        <p:spPr/>
        <p:txBody>
          <a:bodyPr/>
          <a:lstStyle/>
          <a:p>
            <a:r>
              <a:rPr lang="en-US" dirty="0"/>
              <a:t>Technique</a:t>
            </a:r>
            <a:br>
              <a:rPr lang="en-US" dirty="0"/>
            </a:br>
            <a:r>
              <a:rPr lang="en-US" dirty="0"/>
              <a:t>Selection</a:t>
            </a:r>
          </a:p>
        </p:txBody>
      </p:sp>
      <p:sp>
        <p:nvSpPr>
          <p:cNvPr id="6" name="Rectangle 5"/>
          <p:cNvSpPr/>
          <p:nvPr/>
        </p:nvSpPr>
        <p:spPr>
          <a:xfrm>
            <a:off x="4449481" y="203718"/>
            <a:ext cx="3538775" cy="2830390"/>
          </a:xfrm>
          <a:prstGeom prst="rect">
            <a:avLst/>
          </a:prstGeom>
          <a:solidFill>
            <a:srgbClr val="FFFFFF">
              <a:alpha val="53000"/>
            </a:srgbClr>
          </a:solidFill>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dirty="0">
                <a:ln w="3175">
                  <a:solidFill>
                    <a:schemeClr val="bg1">
                      <a:lumMod val="50000"/>
                    </a:schemeClr>
                  </a:solidFill>
                </a:ln>
                <a:solidFill>
                  <a:schemeClr val="accent6"/>
                </a:solidFill>
              </a:rPr>
              <a:t>Show Extremes</a:t>
            </a:r>
          </a:p>
        </p:txBody>
      </p:sp>
      <p:sp>
        <p:nvSpPr>
          <p:cNvPr id="7" name="Rectangle 6"/>
          <p:cNvSpPr/>
          <p:nvPr/>
        </p:nvSpPr>
        <p:spPr>
          <a:xfrm>
            <a:off x="8268105" y="203717"/>
            <a:ext cx="3538775" cy="2830390"/>
          </a:xfrm>
          <a:prstGeom prst="rect">
            <a:avLst/>
          </a:prstGeom>
          <a:solidFill>
            <a:schemeClr val="lt1">
              <a:alpha val="53000"/>
            </a:schemeClr>
          </a:solidFill>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chemeClr val="accent6"/>
                </a:solidFill>
              </a:rPr>
              <a:t>Compare and Contrast</a:t>
            </a:r>
          </a:p>
        </p:txBody>
      </p:sp>
      <p:sp>
        <p:nvSpPr>
          <p:cNvPr id="8" name="Rectangle 7"/>
          <p:cNvSpPr/>
          <p:nvPr/>
        </p:nvSpPr>
        <p:spPr>
          <a:xfrm>
            <a:off x="4379840" y="3663086"/>
            <a:ext cx="3538775" cy="2830390"/>
          </a:xfrm>
          <a:prstGeom prst="rect">
            <a:avLst/>
          </a:prstGeom>
          <a:solidFill>
            <a:schemeClr val="lt1">
              <a:alpha val="52000"/>
            </a:schemeClr>
          </a:solidFill>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chemeClr val="accent6"/>
                </a:solidFill>
              </a:rPr>
              <a:t>Show Change in Time</a:t>
            </a:r>
          </a:p>
        </p:txBody>
      </p:sp>
      <p:sp>
        <p:nvSpPr>
          <p:cNvPr id="10" name="Rectangle 9"/>
          <p:cNvSpPr/>
          <p:nvPr/>
        </p:nvSpPr>
        <p:spPr>
          <a:xfrm>
            <a:off x="8268105" y="3663086"/>
            <a:ext cx="3538775" cy="2830390"/>
          </a:xfrm>
          <a:prstGeom prst="rect">
            <a:avLst/>
          </a:prstGeom>
          <a:solidFill>
            <a:schemeClr val="lt1">
              <a:alpha val="53000"/>
            </a:schemeClr>
          </a:solidFill>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chemeClr val="accent6"/>
                </a:solidFill>
              </a:rPr>
              <a:t>Surprise Endings</a:t>
            </a:r>
          </a:p>
        </p:txBody>
      </p:sp>
    </p:spTree>
    <p:extLst>
      <p:ext uri="{BB962C8B-B14F-4D97-AF65-F5344CB8AC3E}">
        <p14:creationId xmlns:p14="http://schemas.microsoft.com/office/powerpoint/2010/main" val="39912694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705156431"/>
              </p:ext>
            </p:extLst>
          </p:nvPr>
        </p:nvGraphicFramePr>
        <p:xfrm>
          <a:off x="320738" y="226955"/>
          <a:ext cx="10312251" cy="65198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8674002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attention</a:t>
            </a:r>
          </a:p>
        </p:txBody>
      </p:sp>
      <p:sp>
        <p:nvSpPr>
          <p:cNvPr id="3" name="Text Placeholder 2"/>
          <p:cNvSpPr>
            <a:spLocks noGrp="1"/>
          </p:cNvSpPr>
          <p:nvPr>
            <p:ph type="body" sz="quarter" idx="11"/>
          </p:nvPr>
        </p:nvSpPr>
        <p:spPr/>
        <p:txBody>
          <a:bodyPr>
            <a:normAutofit lnSpcReduction="10000"/>
          </a:bodyPr>
          <a:lstStyle/>
          <a:p>
            <a:endParaRPr lang="en-US"/>
          </a:p>
        </p:txBody>
      </p:sp>
      <p:sp>
        <p:nvSpPr>
          <p:cNvPr id="4" name="Text Placeholder 3"/>
          <p:cNvSpPr>
            <a:spLocks noGrp="1"/>
          </p:cNvSpPr>
          <p:nvPr>
            <p:ph type="body" sz="quarter" idx="15"/>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8382" y="1516283"/>
            <a:ext cx="4737770" cy="4520773"/>
          </a:xfrm>
          <a:prstGeom prst="rect">
            <a:avLst/>
          </a:prstGeom>
        </p:spPr>
      </p:pic>
    </p:spTree>
    <p:extLst>
      <p:ext uri="{BB962C8B-B14F-4D97-AF65-F5344CB8AC3E}">
        <p14:creationId xmlns:p14="http://schemas.microsoft.com/office/powerpoint/2010/main" val="20520065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attention</a:t>
            </a:r>
          </a:p>
        </p:txBody>
      </p:sp>
      <p:sp>
        <p:nvSpPr>
          <p:cNvPr id="3" name="Text Placeholder 2"/>
          <p:cNvSpPr>
            <a:spLocks noGrp="1"/>
          </p:cNvSpPr>
          <p:nvPr>
            <p:ph type="body" sz="quarter" idx="11"/>
          </p:nvPr>
        </p:nvSpPr>
        <p:spPr/>
        <p:txBody>
          <a:bodyPr>
            <a:normAutofit lnSpcReduction="10000"/>
          </a:bodyPr>
          <a:lstStyle/>
          <a:p>
            <a:endParaRPr lang="en-US"/>
          </a:p>
        </p:txBody>
      </p:sp>
      <p:sp>
        <p:nvSpPr>
          <p:cNvPr id="4" name="Text Placeholder 3"/>
          <p:cNvSpPr>
            <a:spLocks noGrp="1"/>
          </p:cNvSpPr>
          <p:nvPr>
            <p:ph type="body" sz="quarter" idx="15"/>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2696" y="1517904"/>
            <a:ext cx="4724908" cy="4508500"/>
          </a:xfrm>
          <a:prstGeom prst="rect">
            <a:avLst/>
          </a:prstGeom>
        </p:spPr>
      </p:pic>
    </p:spTree>
    <p:extLst>
      <p:ext uri="{BB962C8B-B14F-4D97-AF65-F5344CB8AC3E}">
        <p14:creationId xmlns:p14="http://schemas.microsoft.com/office/powerpoint/2010/main" val="34912979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attention</a:t>
            </a:r>
            <a:br>
              <a:rPr lang="en-US" sz="4800" dirty="0"/>
            </a:br>
            <a:r>
              <a:rPr lang="en-US" sz="4000" dirty="0"/>
              <a:t>(highlighting/annotation/zooming)</a:t>
            </a:r>
            <a:endParaRPr lang="en-US" sz="5400" dirty="0"/>
          </a:p>
        </p:txBody>
      </p:sp>
      <p:sp>
        <p:nvSpPr>
          <p:cNvPr id="3" name="Text Placeholder 2"/>
          <p:cNvSpPr>
            <a:spLocks noGrp="1"/>
          </p:cNvSpPr>
          <p:nvPr>
            <p:ph type="body" sz="quarter" idx="11"/>
          </p:nvPr>
        </p:nvSpPr>
        <p:spPr/>
        <p:txBody>
          <a:bodyPr>
            <a:normAutofit lnSpcReduction="10000"/>
          </a:bodyPr>
          <a:lstStyle/>
          <a:p>
            <a:endParaRPr lang="en-US"/>
          </a:p>
        </p:txBody>
      </p:sp>
      <p:sp>
        <p:nvSpPr>
          <p:cNvPr id="4" name="Text Placeholder 3"/>
          <p:cNvSpPr>
            <a:spLocks noGrp="1"/>
          </p:cNvSpPr>
          <p:nvPr>
            <p:ph type="body" sz="quarter" idx="15"/>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3783" y="1697634"/>
            <a:ext cx="3262849" cy="244990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0976" y="400485"/>
            <a:ext cx="2052625" cy="195861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96" y="3424600"/>
            <a:ext cx="5125736" cy="366124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7861" y="3984948"/>
            <a:ext cx="4347036" cy="2676083"/>
          </a:xfrm>
          <a:prstGeom prst="rect">
            <a:avLst/>
          </a:prstGeom>
        </p:spPr>
      </p:pic>
    </p:spTree>
    <p:extLst>
      <p:ext uri="{BB962C8B-B14F-4D97-AF65-F5344CB8AC3E}">
        <p14:creationId xmlns:p14="http://schemas.microsoft.com/office/powerpoint/2010/main" val="1137034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Structuring</a:t>
            </a:r>
          </a:p>
        </p:txBody>
      </p:sp>
      <p:sp>
        <p:nvSpPr>
          <p:cNvPr id="3" name="Text Placeholder 2"/>
          <p:cNvSpPr>
            <a:spLocks noGrp="1"/>
          </p:cNvSpPr>
          <p:nvPr>
            <p:ph type="body" sz="quarter" idx="11"/>
          </p:nvPr>
        </p:nvSpPr>
        <p:spPr/>
        <p:txBody>
          <a:bodyPr>
            <a:normAutofit lnSpcReduction="10000"/>
          </a:bodyPr>
          <a:lstStyle/>
          <a:p>
            <a:endParaRPr lang="en-US"/>
          </a:p>
        </p:txBody>
      </p:sp>
      <p:sp>
        <p:nvSpPr>
          <p:cNvPr id="4" name="Text Placeholder 3"/>
          <p:cNvSpPr>
            <a:spLocks noGrp="1"/>
          </p:cNvSpPr>
          <p:nvPr>
            <p:ph type="body" sz="quarter" idx="15"/>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9943" y="1779556"/>
            <a:ext cx="5344851" cy="4667837"/>
          </a:xfrm>
          <a:prstGeom prst="rect">
            <a:avLst/>
          </a:prstGeom>
        </p:spPr>
      </p:pic>
    </p:spTree>
    <p:extLst>
      <p:ext uri="{BB962C8B-B14F-4D97-AF65-F5344CB8AC3E}">
        <p14:creationId xmlns:p14="http://schemas.microsoft.com/office/powerpoint/2010/main" val="3904417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Structuring</a:t>
            </a:r>
          </a:p>
        </p:txBody>
      </p:sp>
      <p:pic>
        <p:nvPicPr>
          <p:cNvPr id="5" name="datanarratives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12020" y="2008208"/>
            <a:ext cx="7315200" cy="4114800"/>
          </a:xfrm>
          <a:prstGeom prst="rect">
            <a:avLst/>
          </a:prstGeom>
        </p:spPr>
      </p:pic>
    </p:spTree>
    <p:extLst>
      <p:ext uri="{BB962C8B-B14F-4D97-AF65-F5344CB8AC3E}">
        <p14:creationId xmlns:p14="http://schemas.microsoft.com/office/powerpoint/2010/main" val="13209610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t>Data speaks for itself</a:t>
            </a:r>
          </a:p>
        </p:txBody>
      </p:sp>
      <p:sp>
        <p:nvSpPr>
          <p:cNvPr id="5" name="Text Placeholder 4"/>
          <p:cNvSpPr>
            <a:spLocks noGrp="1"/>
          </p:cNvSpPr>
          <p:nvPr>
            <p:ph type="body" sz="quarter" idx="11"/>
          </p:nvPr>
        </p:nvSpPr>
        <p:spPr/>
        <p:txBody>
          <a:bodyPr>
            <a:normAutofit lnSpcReduction="10000"/>
          </a:bodyPr>
          <a:lstStyle/>
          <a:p>
            <a:endParaRPr lang="en-US"/>
          </a:p>
        </p:txBody>
      </p:sp>
      <p:sp>
        <p:nvSpPr>
          <p:cNvPr id="6" name="Text Placeholder 5"/>
          <p:cNvSpPr>
            <a:spLocks noGrp="1"/>
          </p:cNvSpPr>
          <p:nvPr>
            <p:ph type="body" sz="quarter" idx="15"/>
          </p:nvPr>
        </p:nvSpPr>
        <p:spPr/>
        <p:txBody>
          <a:bodyPr/>
          <a:lstStyle/>
          <a:p>
            <a:endParaRPr lang="en-US"/>
          </a:p>
        </p:txBody>
      </p:sp>
      <p:pic>
        <p:nvPicPr>
          <p:cNvPr id="4" name="Picture 3"/>
          <p:cNvPicPr>
            <a:picLocks noChangeAspect="1"/>
          </p:cNvPicPr>
          <p:nvPr/>
        </p:nvPicPr>
        <p:blipFill>
          <a:blip r:embed="rId2"/>
          <a:stretch>
            <a:fillRect/>
          </a:stretch>
        </p:blipFill>
        <p:spPr>
          <a:xfrm>
            <a:off x="2388201" y="1428628"/>
            <a:ext cx="8439150" cy="4953000"/>
          </a:xfrm>
          <a:prstGeom prst="rect">
            <a:avLst/>
          </a:prstGeom>
        </p:spPr>
      </p:pic>
    </p:spTree>
    <p:extLst>
      <p:ext uri="{BB962C8B-B14F-4D97-AF65-F5344CB8AC3E}">
        <p14:creationId xmlns:p14="http://schemas.microsoft.com/office/powerpoint/2010/main" val="34672299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guidance</a:t>
            </a:r>
          </a:p>
        </p:txBody>
      </p:sp>
      <p:sp>
        <p:nvSpPr>
          <p:cNvPr id="3" name="Text Placeholder 2"/>
          <p:cNvSpPr>
            <a:spLocks noGrp="1"/>
          </p:cNvSpPr>
          <p:nvPr>
            <p:ph type="body" sz="quarter" idx="11"/>
          </p:nvPr>
        </p:nvSpPr>
        <p:spPr/>
        <p:txBody>
          <a:bodyPr>
            <a:normAutofit lnSpcReduction="10000"/>
          </a:bodyPr>
          <a:lstStyle/>
          <a:p>
            <a:endParaRPr lang="en-US"/>
          </a:p>
        </p:txBody>
      </p:sp>
      <p:sp>
        <p:nvSpPr>
          <p:cNvPr id="4" name="Text Placeholder 3"/>
          <p:cNvSpPr>
            <a:spLocks noGrp="1"/>
          </p:cNvSpPr>
          <p:nvPr>
            <p:ph type="body" sz="quarter" idx="15"/>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1890712"/>
            <a:ext cx="4953000" cy="3076575"/>
          </a:xfrm>
          <a:prstGeom prst="rect">
            <a:avLst/>
          </a:prstGeom>
        </p:spPr>
      </p:pic>
    </p:spTree>
    <p:extLst>
      <p:ext uri="{BB962C8B-B14F-4D97-AF65-F5344CB8AC3E}">
        <p14:creationId xmlns:p14="http://schemas.microsoft.com/office/powerpoint/2010/main" val="11896819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Guidance</a:t>
            </a:r>
          </a:p>
        </p:txBody>
      </p:sp>
      <p:sp>
        <p:nvSpPr>
          <p:cNvPr id="3" name="Text Placeholder 2"/>
          <p:cNvSpPr>
            <a:spLocks noGrp="1"/>
          </p:cNvSpPr>
          <p:nvPr>
            <p:ph type="body" sz="quarter" idx="11"/>
          </p:nvPr>
        </p:nvSpPr>
        <p:spPr/>
        <p:txBody>
          <a:bodyPr>
            <a:normAutofit lnSpcReduction="10000"/>
          </a:bodyPr>
          <a:lstStyle/>
          <a:p>
            <a:endParaRPr lang="en-US"/>
          </a:p>
        </p:txBody>
      </p:sp>
      <p:sp>
        <p:nvSpPr>
          <p:cNvPr id="4" name="Text Placeholder 3"/>
          <p:cNvSpPr>
            <a:spLocks noGrp="1"/>
          </p:cNvSpPr>
          <p:nvPr>
            <p:ph type="body" sz="quarter" idx="15"/>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687" y="2623934"/>
            <a:ext cx="9748222" cy="267633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6540" y="334962"/>
            <a:ext cx="2179056" cy="1353529"/>
          </a:xfrm>
          <a:prstGeom prst="rect">
            <a:avLst/>
          </a:prstGeom>
        </p:spPr>
      </p:pic>
    </p:spTree>
    <p:extLst>
      <p:ext uri="{BB962C8B-B14F-4D97-AF65-F5344CB8AC3E}">
        <p14:creationId xmlns:p14="http://schemas.microsoft.com/office/powerpoint/2010/main" val="3509005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bwMode="auto">
          <a:xfrm>
            <a:off x="2154476" y="1743044"/>
            <a:ext cx="6211915" cy="4369435"/>
          </a:xfrm>
          <a:prstGeom prst="rect">
            <a:avLst/>
          </a:prstGeom>
          <a:solidFill>
            <a:schemeClr val="bg1"/>
          </a:solidFill>
          <a:ln>
            <a:noFill/>
          </a:ln>
          <a:extLst>
            <a:ext uri="{53640926-AAD7-44d8-BBD7-CCE9431645EC}">
              <a14:shadowObscured xmlns:lc="http://schemas.openxmlformats.org/drawingml/2006/lockedCanvas"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pic>
      <p:sp>
        <p:nvSpPr>
          <p:cNvPr id="6" name="Title 1"/>
          <p:cNvSpPr txBox="1">
            <a:spLocks/>
          </p:cNvSpPr>
          <p:nvPr/>
        </p:nvSpPr>
        <p:spPr>
          <a:xfrm>
            <a:off x="160867" y="236791"/>
            <a:ext cx="10972800" cy="1143000"/>
          </a:xfrm>
          <a:prstGeom prst="rect">
            <a:avLst/>
          </a:prstGeom>
        </p:spPr>
        <p:txBody>
          <a:bodyPr/>
          <a:lstStyle>
            <a:lvl1pPr algn="l" defTabSz="609585" rtl="0" eaLnBrk="1" latinLnBrk="0" hangingPunct="1">
              <a:spcBef>
                <a:spcPct val="0"/>
              </a:spcBef>
              <a:buNone/>
              <a:defRPr sz="7200" b="0" i="0" kern="1200">
                <a:solidFill>
                  <a:srgbClr val="FFFFFF"/>
                </a:solidFill>
                <a:latin typeface="Segoe Light"/>
                <a:ea typeface="+mj-ea"/>
                <a:cs typeface="Segoe Light"/>
              </a:defRPr>
            </a:lvl1pPr>
          </a:lstStyle>
          <a:p>
            <a:r>
              <a:rPr lang="en-US"/>
              <a:t>Transition guidance</a:t>
            </a:r>
            <a:endParaRPr lang="en-US" dirty="0"/>
          </a:p>
        </p:txBody>
      </p:sp>
      <p:sp>
        <p:nvSpPr>
          <p:cNvPr id="7" name="Title 6"/>
          <p:cNvSpPr>
            <a:spLocks noGrp="1"/>
          </p:cNvSpPr>
          <p:nvPr>
            <p:ph type="title"/>
          </p:nvPr>
        </p:nvSpPr>
        <p:spPr/>
        <p:txBody>
          <a:bodyPr/>
          <a:lstStyle/>
          <a:p>
            <a:endParaRPr lang="en-US"/>
          </a:p>
        </p:txBody>
      </p:sp>
      <p:sp>
        <p:nvSpPr>
          <p:cNvPr id="8" name="Text Placeholder 7"/>
          <p:cNvSpPr>
            <a:spLocks noGrp="1"/>
          </p:cNvSpPr>
          <p:nvPr>
            <p:ph type="body" sz="quarter" idx="11"/>
          </p:nvPr>
        </p:nvSpPr>
        <p:spPr/>
        <p:txBody>
          <a:bodyPr>
            <a:normAutofit lnSpcReduction="10000"/>
          </a:bodyPr>
          <a:lstStyle/>
          <a:p>
            <a:endParaRPr lang="en-US" dirty="0"/>
          </a:p>
        </p:txBody>
      </p:sp>
      <p:sp>
        <p:nvSpPr>
          <p:cNvPr id="9" name="Text Placeholder 8"/>
          <p:cNvSpPr>
            <a:spLocks noGrp="1"/>
          </p:cNvSpPr>
          <p:nvPr>
            <p:ph type="body" sz="quarter" idx="15"/>
          </p:nvPr>
        </p:nvSpPr>
        <p:spPr/>
        <p:txBody>
          <a:bodyPr/>
          <a:lstStyle/>
          <a:p>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6540" y="334962"/>
            <a:ext cx="2179056" cy="1353529"/>
          </a:xfrm>
          <a:prstGeom prst="rect">
            <a:avLst/>
          </a:prstGeom>
        </p:spPr>
      </p:pic>
      <p:sp>
        <p:nvSpPr>
          <p:cNvPr id="2" name="TextBox 1"/>
          <p:cNvSpPr txBox="1"/>
          <p:nvPr/>
        </p:nvSpPr>
        <p:spPr>
          <a:xfrm>
            <a:off x="4520046" y="6145384"/>
            <a:ext cx="7854138" cy="646331"/>
          </a:xfrm>
          <a:prstGeom prst="rect">
            <a:avLst/>
          </a:prstGeom>
          <a:noFill/>
        </p:spPr>
        <p:txBody>
          <a:bodyPr wrap="none" rtlCol="0">
            <a:spAutoFit/>
          </a:bodyPr>
          <a:lstStyle/>
          <a:p>
            <a:r>
              <a:rPr lang="en-US" dirty="0">
                <a:solidFill>
                  <a:schemeClr val="bg1"/>
                </a:solidFill>
              </a:rPr>
              <a:t>Hullman, Drucker, Riche, Lee, Fisher, Adar,  A Deeper Understanding of Sequence</a:t>
            </a:r>
          </a:p>
          <a:p>
            <a:r>
              <a:rPr lang="en-US" dirty="0">
                <a:solidFill>
                  <a:schemeClr val="bg1"/>
                </a:solidFill>
              </a:rPr>
              <a:t>In Narrative Visualization, To Appear, TVCG, 2013.</a:t>
            </a:r>
          </a:p>
        </p:txBody>
      </p:sp>
    </p:spTree>
    <p:extLst>
      <p:ext uri="{BB962C8B-B14F-4D97-AF65-F5344CB8AC3E}">
        <p14:creationId xmlns:p14="http://schemas.microsoft.com/office/powerpoint/2010/main" val="15314435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3052" y="2568556"/>
            <a:ext cx="3538775" cy="2883542"/>
          </a:xfrm>
          <a:prstGeom prst="rect">
            <a:avLst/>
          </a:prstGeom>
        </p:spPr>
      </p:pic>
      <p:sp>
        <p:nvSpPr>
          <p:cNvPr id="12" name="Rectangle 11"/>
          <p:cNvSpPr/>
          <p:nvPr/>
        </p:nvSpPr>
        <p:spPr>
          <a:xfrm>
            <a:off x="8443052" y="2581840"/>
            <a:ext cx="3538775" cy="2830390"/>
          </a:xfrm>
          <a:prstGeom prst="rect">
            <a:avLst/>
          </a:prstGeom>
          <a:solidFill>
            <a:schemeClr val="lt1">
              <a:alpha val="52000"/>
            </a:schemeClr>
          </a:solidFill>
          <a:ln w="57150"/>
        </p:spPr>
        <p:style>
          <a:lnRef idx="2">
            <a:schemeClr val="accent1"/>
          </a:lnRef>
          <a:fillRef idx="1">
            <a:schemeClr val="lt1"/>
          </a:fillRef>
          <a:effectRef idx="0">
            <a:schemeClr val="accent1"/>
          </a:effectRef>
          <a:fontRef idx="minor">
            <a:schemeClr val="dk1"/>
          </a:fontRef>
        </p:style>
        <p:txBody>
          <a:bodyPr rtlCol="0" anchor="b"/>
          <a:lstStyle/>
          <a:p>
            <a:pPr algn="ctr"/>
            <a:r>
              <a:rPr lang="en-US" sz="2800" b="1" dirty="0">
                <a:solidFill>
                  <a:schemeClr val="accent6"/>
                </a:solidFill>
              </a:rPr>
              <a:t>Transitions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1629" y="2557274"/>
            <a:ext cx="3538775" cy="2846664"/>
          </a:xfrm>
          <a:prstGeom prst="rect">
            <a:avLst/>
          </a:prstGeom>
        </p:spPr>
      </p:pic>
      <p:sp>
        <p:nvSpPr>
          <p:cNvPr id="10" name="Rectangle 9"/>
          <p:cNvSpPr/>
          <p:nvPr/>
        </p:nvSpPr>
        <p:spPr>
          <a:xfrm>
            <a:off x="4471629" y="2568556"/>
            <a:ext cx="3538775" cy="2830390"/>
          </a:xfrm>
          <a:prstGeom prst="rect">
            <a:avLst/>
          </a:prstGeom>
          <a:solidFill>
            <a:schemeClr val="lt1">
              <a:alpha val="52000"/>
            </a:schemeClr>
          </a:solidFill>
          <a:ln w="57150"/>
        </p:spPr>
        <p:style>
          <a:lnRef idx="2">
            <a:schemeClr val="accent1"/>
          </a:lnRef>
          <a:fillRef idx="1">
            <a:schemeClr val="lt1"/>
          </a:fillRef>
          <a:effectRef idx="0">
            <a:schemeClr val="accent1"/>
          </a:effectRef>
          <a:fontRef idx="minor">
            <a:schemeClr val="dk1"/>
          </a:fontRef>
        </p:style>
        <p:txBody>
          <a:bodyPr rtlCol="0" anchor="b"/>
          <a:lstStyle/>
          <a:p>
            <a:pPr algn="ctr"/>
            <a:r>
              <a:rPr lang="en-US" sz="2800" b="1" dirty="0">
                <a:solidFill>
                  <a:schemeClr val="accent6"/>
                </a:solidFill>
              </a:rPr>
              <a:t>Context/Order</a:t>
            </a:r>
          </a:p>
        </p:txBody>
      </p:sp>
      <p:sp>
        <p:nvSpPr>
          <p:cNvPr id="2" name="Title 1"/>
          <p:cNvSpPr>
            <a:spLocks noGrp="1"/>
          </p:cNvSpPr>
          <p:nvPr>
            <p:ph type="title"/>
          </p:nvPr>
        </p:nvSpPr>
        <p:spPr>
          <a:xfrm>
            <a:off x="184017" y="39492"/>
            <a:ext cx="10972800" cy="1143000"/>
          </a:xfrm>
        </p:spPr>
        <p:txBody>
          <a:bodyPr/>
          <a:lstStyle/>
          <a:p>
            <a:r>
              <a:rPr lang="en-US" dirty="0"/>
              <a:t>PRESENTATION</a:t>
            </a:r>
          </a:p>
        </p:txBody>
      </p:sp>
      <p:sp>
        <p:nvSpPr>
          <p:cNvPr id="5" name="Rectangle 4"/>
          <p:cNvSpPr/>
          <p:nvPr/>
        </p:nvSpPr>
        <p:spPr>
          <a:xfrm>
            <a:off x="500206" y="2581840"/>
            <a:ext cx="3538775" cy="281710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747" y="2751219"/>
            <a:ext cx="2726522" cy="2601643"/>
          </a:xfrm>
          <a:prstGeom prst="rect">
            <a:avLst/>
          </a:prstGeom>
        </p:spPr>
      </p:pic>
      <p:sp>
        <p:nvSpPr>
          <p:cNvPr id="7" name="Rectangle 6"/>
          <p:cNvSpPr/>
          <p:nvPr/>
        </p:nvSpPr>
        <p:spPr>
          <a:xfrm>
            <a:off x="500206" y="2575065"/>
            <a:ext cx="3538775" cy="2830390"/>
          </a:xfrm>
          <a:prstGeom prst="rect">
            <a:avLst/>
          </a:prstGeom>
          <a:solidFill>
            <a:schemeClr val="lt1">
              <a:alpha val="52000"/>
            </a:schemeClr>
          </a:solidFill>
          <a:ln w="57150"/>
        </p:spPr>
        <p:style>
          <a:lnRef idx="2">
            <a:schemeClr val="accent1"/>
          </a:lnRef>
          <a:fillRef idx="1">
            <a:schemeClr val="lt1"/>
          </a:fillRef>
          <a:effectRef idx="0">
            <a:schemeClr val="accent1"/>
          </a:effectRef>
          <a:fontRef idx="minor">
            <a:schemeClr val="dk1"/>
          </a:fontRef>
        </p:style>
        <p:txBody>
          <a:bodyPr rtlCol="0" anchor="b"/>
          <a:lstStyle/>
          <a:p>
            <a:pPr algn="ctr"/>
            <a:r>
              <a:rPr lang="en-US" sz="2800" b="1" dirty="0">
                <a:solidFill>
                  <a:schemeClr val="accent6"/>
                </a:solidFill>
              </a:rPr>
              <a:t>Focus Attention</a:t>
            </a:r>
          </a:p>
        </p:txBody>
      </p:sp>
    </p:spTree>
    <p:extLst>
      <p:ext uri="{BB962C8B-B14F-4D97-AF65-F5344CB8AC3E}">
        <p14:creationId xmlns:p14="http://schemas.microsoft.com/office/powerpoint/2010/main" val="41083812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2" name="Group 11"/>
          <p:cNvGrpSpPr/>
          <p:nvPr/>
        </p:nvGrpSpPr>
        <p:grpSpPr>
          <a:xfrm>
            <a:off x="465483" y="4504686"/>
            <a:ext cx="6305708" cy="1584020"/>
            <a:chOff x="500206" y="2557274"/>
            <a:chExt cx="11481621" cy="2894824"/>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3052" y="2568556"/>
              <a:ext cx="3538775" cy="2883542"/>
            </a:xfrm>
            <a:prstGeom prst="rect">
              <a:avLst/>
            </a:prstGeom>
          </p:spPr>
        </p:pic>
        <p:sp>
          <p:nvSpPr>
            <p:cNvPr id="6" name="Rectangle 5"/>
            <p:cNvSpPr/>
            <p:nvPr/>
          </p:nvSpPr>
          <p:spPr>
            <a:xfrm>
              <a:off x="8443052" y="2581840"/>
              <a:ext cx="3538775" cy="2830390"/>
            </a:xfrm>
            <a:prstGeom prst="rect">
              <a:avLst/>
            </a:prstGeom>
            <a:solidFill>
              <a:schemeClr val="lt1">
                <a:alpha val="52000"/>
              </a:schemeClr>
            </a:solidFill>
            <a:ln w="57150"/>
          </p:spPr>
          <p:style>
            <a:lnRef idx="2">
              <a:schemeClr val="accent1"/>
            </a:lnRef>
            <a:fillRef idx="1">
              <a:schemeClr val="lt1"/>
            </a:fillRef>
            <a:effectRef idx="0">
              <a:schemeClr val="accent1"/>
            </a:effectRef>
            <a:fontRef idx="minor">
              <a:schemeClr val="dk1"/>
            </a:fontRef>
          </p:style>
          <p:txBody>
            <a:bodyPr rtlCol="0" anchor="b"/>
            <a:lstStyle/>
            <a:p>
              <a:pPr algn="ctr"/>
              <a:r>
                <a:rPr lang="en-US" sz="2800" b="1" dirty="0">
                  <a:solidFill>
                    <a:schemeClr val="accent6"/>
                  </a:solidFill>
                </a:rPr>
                <a:t>Transitions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1629" y="2557274"/>
              <a:ext cx="3538775" cy="2846664"/>
            </a:xfrm>
            <a:prstGeom prst="rect">
              <a:avLst/>
            </a:prstGeom>
          </p:spPr>
        </p:pic>
        <p:sp>
          <p:nvSpPr>
            <p:cNvPr id="8" name="Rectangle 7"/>
            <p:cNvSpPr/>
            <p:nvPr/>
          </p:nvSpPr>
          <p:spPr>
            <a:xfrm>
              <a:off x="4471629" y="2568556"/>
              <a:ext cx="3538775" cy="2830390"/>
            </a:xfrm>
            <a:prstGeom prst="rect">
              <a:avLst/>
            </a:prstGeom>
            <a:solidFill>
              <a:schemeClr val="lt1">
                <a:alpha val="52000"/>
              </a:schemeClr>
            </a:solidFill>
            <a:ln w="57150"/>
          </p:spPr>
          <p:style>
            <a:lnRef idx="2">
              <a:schemeClr val="accent1"/>
            </a:lnRef>
            <a:fillRef idx="1">
              <a:schemeClr val="lt1"/>
            </a:fillRef>
            <a:effectRef idx="0">
              <a:schemeClr val="accent1"/>
            </a:effectRef>
            <a:fontRef idx="minor">
              <a:schemeClr val="dk1"/>
            </a:fontRef>
          </p:style>
          <p:txBody>
            <a:bodyPr rtlCol="0" anchor="b"/>
            <a:lstStyle/>
            <a:p>
              <a:pPr algn="ctr"/>
              <a:r>
                <a:rPr lang="en-US" sz="2800" b="1" dirty="0">
                  <a:solidFill>
                    <a:schemeClr val="accent6"/>
                  </a:solidFill>
                </a:rPr>
                <a:t>Context</a:t>
              </a:r>
              <a:br>
                <a:rPr lang="en-US" sz="2800" b="1" dirty="0">
                  <a:solidFill>
                    <a:schemeClr val="accent6"/>
                  </a:solidFill>
                </a:rPr>
              </a:br>
              <a:r>
                <a:rPr lang="en-US" sz="2800" b="1" dirty="0">
                  <a:solidFill>
                    <a:schemeClr val="accent6"/>
                  </a:solidFill>
                </a:rPr>
                <a:t>/Order</a:t>
              </a:r>
            </a:p>
          </p:txBody>
        </p:sp>
        <p:sp>
          <p:nvSpPr>
            <p:cNvPr id="9" name="Rectangle 8"/>
            <p:cNvSpPr/>
            <p:nvPr/>
          </p:nvSpPr>
          <p:spPr>
            <a:xfrm>
              <a:off x="500206" y="2581840"/>
              <a:ext cx="3538775" cy="281710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747" y="2751219"/>
              <a:ext cx="2726522" cy="2601643"/>
            </a:xfrm>
            <a:prstGeom prst="rect">
              <a:avLst/>
            </a:prstGeom>
          </p:spPr>
        </p:pic>
        <p:sp>
          <p:nvSpPr>
            <p:cNvPr id="11" name="Rectangle 10"/>
            <p:cNvSpPr/>
            <p:nvPr/>
          </p:nvSpPr>
          <p:spPr>
            <a:xfrm>
              <a:off x="500206" y="2575065"/>
              <a:ext cx="3538775" cy="2830390"/>
            </a:xfrm>
            <a:prstGeom prst="rect">
              <a:avLst/>
            </a:prstGeom>
            <a:solidFill>
              <a:schemeClr val="lt1">
                <a:alpha val="52000"/>
              </a:schemeClr>
            </a:solidFill>
            <a:ln w="57150"/>
          </p:spPr>
          <p:style>
            <a:lnRef idx="2">
              <a:schemeClr val="accent1"/>
            </a:lnRef>
            <a:fillRef idx="1">
              <a:schemeClr val="lt1"/>
            </a:fillRef>
            <a:effectRef idx="0">
              <a:schemeClr val="accent1"/>
            </a:effectRef>
            <a:fontRef idx="minor">
              <a:schemeClr val="dk1"/>
            </a:fontRef>
          </p:style>
          <p:txBody>
            <a:bodyPr rtlCol="0" anchor="b"/>
            <a:lstStyle/>
            <a:p>
              <a:pPr algn="ctr"/>
              <a:r>
                <a:rPr lang="en-US" sz="2800" b="1" dirty="0">
                  <a:solidFill>
                    <a:schemeClr val="accent6"/>
                  </a:solidFill>
                </a:rPr>
                <a:t>Focus Attention</a:t>
              </a:r>
            </a:p>
          </p:txBody>
        </p:sp>
      </p:grpSp>
      <p:pic>
        <p:nvPicPr>
          <p:cNvPr id="13" name="Content Placeholder 3"/>
          <p:cNvPicPr>
            <a:picLocks noChangeAspect="1"/>
          </p:cNvPicPr>
          <p:nvPr/>
        </p:nvPicPr>
        <p:blipFill rotWithShape="1">
          <a:blip r:embed="rId5">
            <a:extLst>
              <a:ext uri="{28A0092B-C50C-407E-A947-70E740481C1C}">
                <a14:useLocalDpi xmlns:a14="http://schemas.microsoft.com/office/drawing/2010/main" val="0"/>
              </a:ext>
            </a:extLst>
          </a:blip>
          <a:srcRect t="50737" b="873"/>
          <a:stretch/>
        </p:blipFill>
        <p:spPr>
          <a:xfrm>
            <a:off x="4282105" y="2224789"/>
            <a:ext cx="1815351" cy="1514167"/>
          </a:xfrm>
          <a:prstGeom prst="rect">
            <a:avLst/>
          </a:prstGeom>
        </p:spPr>
      </p:pic>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t="3" b="34664"/>
          <a:stretch/>
        </p:blipFill>
        <p:spPr>
          <a:xfrm>
            <a:off x="6238245" y="2278989"/>
            <a:ext cx="1789448" cy="1402284"/>
          </a:xfrm>
          <a:prstGeom prst="rect">
            <a:avLst/>
          </a:prstGeom>
        </p:spPr>
      </p:pic>
      <p:pic>
        <p:nvPicPr>
          <p:cNvPr id="15" name="Content Placeholder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61001" y="2218847"/>
            <a:ext cx="1780315" cy="1514604"/>
          </a:xfrm>
          <a:prstGeom prst="rect">
            <a:avLst/>
          </a:prstGeom>
        </p:spPr>
      </p:pic>
      <p:pic>
        <p:nvPicPr>
          <p:cNvPr id="16" name="Content Placeholder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9897" y="2240603"/>
            <a:ext cx="1798692" cy="1496473"/>
          </a:xfrm>
          <a:prstGeom prst="rect">
            <a:avLst/>
          </a:prstGeom>
        </p:spPr>
      </p:pic>
      <p:sp>
        <p:nvSpPr>
          <p:cNvPr id="17" name="Rectangle 16"/>
          <p:cNvSpPr/>
          <p:nvPr/>
        </p:nvSpPr>
        <p:spPr>
          <a:xfrm>
            <a:off x="439897" y="2222910"/>
            <a:ext cx="1780315" cy="1514167"/>
          </a:xfrm>
          <a:prstGeom prst="rect">
            <a:avLst/>
          </a:prstGeom>
          <a:solidFill>
            <a:srgbClr val="FFFFFF">
              <a:alpha val="53000"/>
            </a:srgbClr>
          </a:solidFill>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dirty="0">
                <a:ln w="3175">
                  <a:solidFill>
                    <a:schemeClr val="bg1">
                      <a:lumMod val="50000"/>
                    </a:schemeClr>
                  </a:solidFill>
                </a:ln>
                <a:solidFill>
                  <a:schemeClr val="accent6"/>
                </a:solidFill>
              </a:rPr>
              <a:t>Show Extremes</a:t>
            </a:r>
          </a:p>
        </p:txBody>
      </p:sp>
      <p:sp>
        <p:nvSpPr>
          <p:cNvPr id="18" name="Rectangle 17"/>
          <p:cNvSpPr/>
          <p:nvPr/>
        </p:nvSpPr>
        <p:spPr>
          <a:xfrm>
            <a:off x="2361001" y="2222909"/>
            <a:ext cx="1780315" cy="1514167"/>
          </a:xfrm>
          <a:prstGeom prst="rect">
            <a:avLst/>
          </a:prstGeom>
          <a:solidFill>
            <a:schemeClr val="lt1">
              <a:alpha val="53000"/>
            </a:schemeClr>
          </a:solidFill>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chemeClr val="accent6"/>
                </a:solidFill>
              </a:rPr>
              <a:t>Compare and Contrast</a:t>
            </a:r>
          </a:p>
        </p:txBody>
      </p:sp>
      <p:sp>
        <p:nvSpPr>
          <p:cNvPr id="19" name="Rectangle 18"/>
          <p:cNvSpPr/>
          <p:nvPr/>
        </p:nvSpPr>
        <p:spPr>
          <a:xfrm>
            <a:off x="4282105" y="2236364"/>
            <a:ext cx="1780315" cy="1514167"/>
          </a:xfrm>
          <a:prstGeom prst="rect">
            <a:avLst/>
          </a:prstGeom>
          <a:solidFill>
            <a:schemeClr val="lt1">
              <a:alpha val="52000"/>
            </a:schemeClr>
          </a:solidFill>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chemeClr val="accent6"/>
                </a:solidFill>
              </a:rPr>
              <a:t>Show Change in Time</a:t>
            </a:r>
          </a:p>
        </p:txBody>
      </p:sp>
      <p:sp>
        <p:nvSpPr>
          <p:cNvPr id="20" name="Rectangle 19"/>
          <p:cNvSpPr/>
          <p:nvPr/>
        </p:nvSpPr>
        <p:spPr>
          <a:xfrm>
            <a:off x="6238245" y="2224789"/>
            <a:ext cx="1780315" cy="1514167"/>
          </a:xfrm>
          <a:prstGeom prst="rect">
            <a:avLst/>
          </a:prstGeom>
          <a:solidFill>
            <a:schemeClr val="lt1">
              <a:alpha val="53000"/>
            </a:schemeClr>
          </a:solidFill>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chemeClr val="accent6"/>
                </a:solidFill>
              </a:rPr>
              <a:t>Surprise Endings</a:t>
            </a:r>
          </a:p>
        </p:txBody>
      </p:sp>
      <p:sp>
        <p:nvSpPr>
          <p:cNvPr id="22" name="TextBox 21"/>
          <p:cNvSpPr txBox="1"/>
          <p:nvPr/>
        </p:nvSpPr>
        <p:spPr>
          <a:xfrm>
            <a:off x="335665" y="1690435"/>
            <a:ext cx="3584315" cy="523220"/>
          </a:xfrm>
          <a:prstGeom prst="rect">
            <a:avLst/>
          </a:prstGeom>
          <a:noFill/>
        </p:spPr>
        <p:txBody>
          <a:bodyPr wrap="none" rtlCol="0">
            <a:spAutoFit/>
          </a:bodyPr>
          <a:lstStyle/>
          <a:p>
            <a:r>
              <a:rPr lang="en-US" sz="2800" dirty="0">
                <a:solidFill>
                  <a:schemeClr val="bg1"/>
                </a:solidFill>
              </a:rPr>
              <a:t>TECHNIQUE SELECTION</a:t>
            </a:r>
          </a:p>
        </p:txBody>
      </p:sp>
      <p:sp>
        <p:nvSpPr>
          <p:cNvPr id="23" name="TextBox 22"/>
          <p:cNvSpPr txBox="1"/>
          <p:nvPr/>
        </p:nvSpPr>
        <p:spPr>
          <a:xfrm>
            <a:off x="335665" y="4010237"/>
            <a:ext cx="4021422" cy="523220"/>
          </a:xfrm>
          <a:prstGeom prst="rect">
            <a:avLst/>
          </a:prstGeom>
          <a:noFill/>
        </p:spPr>
        <p:txBody>
          <a:bodyPr wrap="none" rtlCol="0">
            <a:spAutoFit/>
          </a:bodyPr>
          <a:lstStyle/>
          <a:p>
            <a:r>
              <a:rPr lang="en-US" sz="2800" dirty="0">
                <a:solidFill>
                  <a:schemeClr val="bg1"/>
                </a:solidFill>
              </a:rPr>
              <a:t>PRESENTATION GUIDANCE</a:t>
            </a:r>
          </a:p>
        </p:txBody>
      </p:sp>
      <p:sp>
        <p:nvSpPr>
          <p:cNvPr id="24" name="Oval 23"/>
          <p:cNvSpPr/>
          <p:nvPr/>
        </p:nvSpPr>
        <p:spPr>
          <a:xfrm>
            <a:off x="9433368" y="2835796"/>
            <a:ext cx="177358" cy="162673"/>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9707688" y="2835796"/>
            <a:ext cx="177358" cy="162673"/>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9982008" y="2835796"/>
            <a:ext cx="177358" cy="162673"/>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9412414" y="5314836"/>
            <a:ext cx="177358" cy="162673"/>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9686734" y="5314836"/>
            <a:ext cx="177358" cy="162673"/>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9961054" y="5314836"/>
            <a:ext cx="177358" cy="162673"/>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71530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644178920"/>
              </p:ext>
            </p:extLst>
          </p:nvPr>
        </p:nvGraphicFramePr>
        <p:xfrm>
          <a:off x="320738" y="226955"/>
          <a:ext cx="10312251" cy="65198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830336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TOOLS: ‘conventional’ approach</a:t>
            </a:r>
          </a:p>
        </p:txBody>
      </p:sp>
      <p:pic>
        <p:nvPicPr>
          <p:cNvPr id="5" name="Picture 2" descr="http://sydstewart.com/images/Tableau%20screen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7150" y="2108996"/>
            <a:ext cx="4233114" cy="2903651"/>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5266481" y="3368233"/>
            <a:ext cx="1342663" cy="7407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2" descr="[Power Point screen layou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361" y="1993250"/>
            <a:ext cx="4267006" cy="31984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540112" y="5741852"/>
            <a:ext cx="1829732" cy="369332"/>
          </a:xfrm>
          <a:prstGeom prst="rect">
            <a:avLst/>
          </a:prstGeom>
          <a:noFill/>
        </p:spPr>
        <p:txBody>
          <a:bodyPr wrap="none" rtlCol="0">
            <a:spAutoFit/>
          </a:bodyPr>
          <a:lstStyle/>
          <a:p>
            <a:r>
              <a:rPr lang="en-US" dirty="0">
                <a:solidFill>
                  <a:schemeClr val="bg1"/>
                </a:solidFill>
              </a:rPr>
              <a:t>Analytic Software</a:t>
            </a:r>
          </a:p>
        </p:txBody>
      </p:sp>
      <p:sp>
        <p:nvSpPr>
          <p:cNvPr id="9" name="TextBox 8"/>
          <p:cNvSpPr txBox="1"/>
          <p:nvPr/>
        </p:nvSpPr>
        <p:spPr>
          <a:xfrm>
            <a:off x="7757646" y="5620469"/>
            <a:ext cx="2270558" cy="369332"/>
          </a:xfrm>
          <a:prstGeom prst="rect">
            <a:avLst/>
          </a:prstGeom>
          <a:noFill/>
        </p:spPr>
        <p:txBody>
          <a:bodyPr wrap="none" rtlCol="0">
            <a:spAutoFit/>
          </a:bodyPr>
          <a:lstStyle/>
          <a:p>
            <a:r>
              <a:rPr lang="en-US" dirty="0">
                <a:solidFill>
                  <a:schemeClr val="bg1"/>
                </a:solidFill>
              </a:rPr>
              <a:t>Presentation Software</a:t>
            </a:r>
          </a:p>
        </p:txBody>
      </p:sp>
    </p:spTree>
    <p:extLst>
      <p:ext uri="{BB962C8B-B14F-4D97-AF65-F5344CB8AC3E}">
        <p14:creationId xmlns:p14="http://schemas.microsoft.com/office/powerpoint/2010/main" val="3295198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pic>
        <p:nvPicPr>
          <p:cNvPr id="5" name="Picture 2" descr="http://sydstewart.com/images/Tableau%20screen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7150" y="2108996"/>
            <a:ext cx="4233114" cy="2903651"/>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5266481" y="3368233"/>
            <a:ext cx="1342663" cy="7407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540112" y="5741852"/>
            <a:ext cx="1829732" cy="369332"/>
          </a:xfrm>
          <a:prstGeom prst="rect">
            <a:avLst/>
          </a:prstGeom>
          <a:noFill/>
        </p:spPr>
        <p:txBody>
          <a:bodyPr wrap="none" rtlCol="0">
            <a:spAutoFit/>
          </a:bodyPr>
          <a:lstStyle/>
          <a:p>
            <a:r>
              <a:rPr lang="en-US" dirty="0">
                <a:solidFill>
                  <a:schemeClr val="bg1"/>
                </a:solidFill>
              </a:rPr>
              <a:t>Analytic Software</a:t>
            </a:r>
          </a:p>
        </p:txBody>
      </p:sp>
      <p:sp>
        <p:nvSpPr>
          <p:cNvPr id="9" name="TextBox 8"/>
          <p:cNvSpPr txBox="1"/>
          <p:nvPr/>
        </p:nvSpPr>
        <p:spPr>
          <a:xfrm>
            <a:off x="8012291" y="5643618"/>
            <a:ext cx="2318905" cy="369332"/>
          </a:xfrm>
          <a:prstGeom prst="rect">
            <a:avLst/>
          </a:prstGeom>
          <a:noFill/>
        </p:spPr>
        <p:txBody>
          <a:bodyPr wrap="none" rtlCol="0">
            <a:spAutoFit/>
          </a:bodyPr>
          <a:lstStyle/>
          <a:p>
            <a:r>
              <a:rPr lang="en-US" dirty="0">
                <a:solidFill>
                  <a:schemeClr val="bg1"/>
                </a:solidFill>
              </a:rPr>
              <a:t>Video Editing Software</a:t>
            </a:r>
          </a:p>
        </p:txBody>
      </p:sp>
      <p:pic>
        <p:nvPicPr>
          <p:cNvPr id="10" name="Picture 2" descr="http://www.outside-hollywood.com/img/aftereffect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361" y="2020667"/>
            <a:ext cx="4443145" cy="3106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3758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pic>
        <p:nvPicPr>
          <p:cNvPr id="5" name="Picture 2" descr="http://sydstewart.com/images/Tableau%20screen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7150" y="2108997"/>
            <a:ext cx="2728404" cy="1871514"/>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3738625" y="2888843"/>
            <a:ext cx="717632" cy="50253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2" descr="[Power Point screen layou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1639" y="2179057"/>
            <a:ext cx="2452028" cy="18379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961378" y="4237143"/>
            <a:ext cx="1829732" cy="369332"/>
          </a:xfrm>
          <a:prstGeom prst="rect">
            <a:avLst/>
          </a:prstGeom>
          <a:noFill/>
        </p:spPr>
        <p:txBody>
          <a:bodyPr wrap="none" rtlCol="0">
            <a:spAutoFit/>
          </a:bodyPr>
          <a:lstStyle/>
          <a:p>
            <a:r>
              <a:rPr lang="en-US" dirty="0">
                <a:solidFill>
                  <a:schemeClr val="bg1"/>
                </a:solidFill>
              </a:rPr>
              <a:t>Analytic Software</a:t>
            </a:r>
          </a:p>
        </p:txBody>
      </p:sp>
      <p:sp>
        <p:nvSpPr>
          <p:cNvPr id="9" name="TextBox 8"/>
          <p:cNvSpPr txBox="1"/>
          <p:nvPr/>
        </p:nvSpPr>
        <p:spPr>
          <a:xfrm>
            <a:off x="8772374" y="4262295"/>
            <a:ext cx="2270558" cy="369332"/>
          </a:xfrm>
          <a:prstGeom prst="rect">
            <a:avLst/>
          </a:prstGeom>
          <a:noFill/>
        </p:spPr>
        <p:txBody>
          <a:bodyPr wrap="none" rtlCol="0">
            <a:spAutoFit/>
          </a:bodyPr>
          <a:lstStyle/>
          <a:p>
            <a:r>
              <a:rPr lang="en-US" dirty="0">
                <a:solidFill>
                  <a:schemeClr val="bg1"/>
                </a:solidFill>
              </a:rPr>
              <a:t>Presentation Software</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8769" y="2138944"/>
            <a:ext cx="2415493" cy="1811620"/>
          </a:xfrm>
          <a:prstGeom prst="rect">
            <a:avLst/>
          </a:prstGeom>
        </p:spPr>
      </p:pic>
      <p:sp>
        <p:nvSpPr>
          <p:cNvPr id="10" name="Right Arrow 9"/>
          <p:cNvSpPr/>
          <p:nvPr/>
        </p:nvSpPr>
        <p:spPr>
          <a:xfrm>
            <a:off x="7525712" y="2846772"/>
            <a:ext cx="717632" cy="50253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922749" y="4262295"/>
            <a:ext cx="2085251" cy="369332"/>
          </a:xfrm>
          <a:prstGeom prst="rect">
            <a:avLst/>
          </a:prstGeom>
          <a:noFill/>
        </p:spPr>
        <p:txBody>
          <a:bodyPr wrap="none" rtlCol="0">
            <a:spAutoFit/>
          </a:bodyPr>
          <a:lstStyle/>
          <a:p>
            <a:r>
              <a:rPr lang="en-US" dirty="0">
                <a:solidFill>
                  <a:schemeClr val="bg1"/>
                </a:solidFill>
              </a:rPr>
              <a:t>Illustration Software</a:t>
            </a:r>
          </a:p>
        </p:txBody>
      </p:sp>
    </p:spTree>
    <p:extLst>
      <p:ext uri="{BB962C8B-B14F-4D97-AF65-F5344CB8AC3E}">
        <p14:creationId xmlns:p14="http://schemas.microsoft.com/office/powerpoint/2010/main" val="28907992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Data Binding: Keeping Data Alive</a:t>
            </a:r>
          </a:p>
        </p:txBody>
      </p:sp>
      <p:pic>
        <p:nvPicPr>
          <p:cNvPr id="1026" name="Picture 2" descr="http://www.evo.com/imgp/1500/56854/292868/burton-cobrashark-snowboard-bindings-2013-old-yol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2238" y="1379791"/>
            <a:ext cx="5104356" cy="5104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328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normAutofit lnSpcReduction="10000"/>
          </a:bodyPr>
          <a:lstStyle/>
          <a:p>
            <a:endParaRPr lang="en-US"/>
          </a:p>
        </p:txBody>
      </p:sp>
      <p:sp>
        <p:nvSpPr>
          <p:cNvPr id="5" name="Text Placeholder 4"/>
          <p:cNvSpPr>
            <a:spLocks noGrp="1"/>
          </p:cNvSpPr>
          <p:nvPr>
            <p:ph type="body" sz="quarter" idx="15"/>
          </p:nvPr>
        </p:nvSpPr>
        <p:spPr/>
        <p:txBody>
          <a:bodyPr/>
          <a:lstStyle/>
          <a:p>
            <a:endParaRPr lang="en-US"/>
          </a:p>
        </p:txBody>
      </p:sp>
      <p:pic>
        <p:nvPicPr>
          <p:cNvPr id="6" name="Content Placeholder 5"/>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65088"/>
            <a:ext cx="13236575" cy="6923088"/>
          </a:xfrm>
        </p:spPr>
      </p:pic>
    </p:spTree>
    <p:extLst>
      <p:ext uri="{BB962C8B-B14F-4D97-AF65-F5344CB8AC3E}">
        <p14:creationId xmlns:p14="http://schemas.microsoft.com/office/powerpoint/2010/main" val="40029500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TOOLS: program your own</a:t>
            </a:r>
          </a:p>
        </p:txBody>
      </p:sp>
      <p:sp>
        <p:nvSpPr>
          <p:cNvPr id="3" name="Text Placeholder 2"/>
          <p:cNvSpPr>
            <a:spLocks noGrp="1"/>
          </p:cNvSpPr>
          <p:nvPr>
            <p:ph type="body" sz="quarter" idx="11"/>
          </p:nvPr>
        </p:nvSpPr>
        <p:spPr/>
        <p:txBody>
          <a:bodyPr>
            <a:normAutofit lnSpcReduction="10000"/>
          </a:bodyPr>
          <a:lstStyle/>
          <a:p>
            <a:endParaRPr lang="en-US"/>
          </a:p>
        </p:txBody>
      </p:sp>
      <p:pic>
        <p:nvPicPr>
          <p:cNvPr id="5" name="Picture 4"/>
          <p:cNvPicPr>
            <a:picLocks noChangeAspect="1"/>
          </p:cNvPicPr>
          <p:nvPr/>
        </p:nvPicPr>
        <p:blipFill>
          <a:blip r:embed="rId2"/>
          <a:stretch>
            <a:fillRect/>
          </a:stretch>
        </p:blipFill>
        <p:spPr>
          <a:xfrm>
            <a:off x="160866" y="1807551"/>
            <a:ext cx="5557028" cy="2646630"/>
          </a:xfrm>
          <a:prstGeom prst="rect">
            <a:avLst/>
          </a:prstGeom>
        </p:spPr>
      </p:pic>
      <p:sp>
        <p:nvSpPr>
          <p:cNvPr id="6" name="TextBox 5"/>
          <p:cNvSpPr txBox="1"/>
          <p:nvPr/>
        </p:nvSpPr>
        <p:spPr>
          <a:xfrm>
            <a:off x="1585732" y="4993894"/>
            <a:ext cx="1635384" cy="369332"/>
          </a:xfrm>
          <a:prstGeom prst="rect">
            <a:avLst/>
          </a:prstGeom>
          <a:noFill/>
        </p:spPr>
        <p:txBody>
          <a:bodyPr wrap="none" rtlCol="0">
            <a:spAutoFit/>
          </a:bodyPr>
          <a:lstStyle/>
          <a:p>
            <a:r>
              <a:rPr lang="en-US" dirty="0" err="1">
                <a:solidFill>
                  <a:schemeClr val="bg1"/>
                </a:solidFill>
              </a:rPr>
              <a:t>Bostock</a:t>
            </a:r>
            <a:r>
              <a:rPr lang="en-US" dirty="0">
                <a:solidFill>
                  <a:schemeClr val="bg1"/>
                </a:solidFill>
              </a:rPr>
              <a:t> &amp; </a:t>
            </a:r>
            <a:r>
              <a:rPr lang="en-US" dirty="0" err="1">
                <a:solidFill>
                  <a:schemeClr val="bg1"/>
                </a:solidFill>
              </a:rPr>
              <a:t>Heer</a:t>
            </a:r>
            <a:endParaRPr lang="en-US" dirty="0">
              <a:solidFill>
                <a:schemeClr val="bg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309" y="1807551"/>
            <a:ext cx="4519796" cy="2810748"/>
          </a:xfrm>
          <a:prstGeom prst="rect">
            <a:avLst/>
          </a:prstGeom>
        </p:spPr>
      </p:pic>
      <p:sp>
        <p:nvSpPr>
          <p:cNvPr id="9" name="TextBox 8"/>
          <p:cNvSpPr txBox="1"/>
          <p:nvPr/>
        </p:nvSpPr>
        <p:spPr>
          <a:xfrm>
            <a:off x="7699094" y="4962391"/>
            <a:ext cx="1180451" cy="369332"/>
          </a:xfrm>
          <a:prstGeom prst="rect">
            <a:avLst/>
          </a:prstGeom>
          <a:noFill/>
        </p:spPr>
        <p:txBody>
          <a:bodyPr wrap="none" rtlCol="0">
            <a:spAutoFit/>
          </a:bodyPr>
          <a:lstStyle/>
          <a:p>
            <a:r>
              <a:rPr lang="en-US" dirty="0">
                <a:solidFill>
                  <a:schemeClr val="bg1"/>
                </a:solidFill>
              </a:rPr>
              <a:t>Fry &amp; Rees</a:t>
            </a:r>
          </a:p>
        </p:txBody>
      </p:sp>
    </p:spTree>
    <p:extLst>
      <p:ext uri="{BB962C8B-B14F-4D97-AF65-F5344CB8AC3E}">
        <p14:creationId xmlns:p14="http://schemas.microsoft.com/office/powerpoint/2010/main" val="3861922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Vertical domains</a:t>
            </a:r>
          </a:p>
        </p:txBody>
      </p:sp>
      <p:sp>
        <p:nvSpPr>
          <p:cNvPr id="3" name="Text Placeholder 2"/>
          <p:cNvSpPr>
            <a:spLocks noGrp="1"/>
          </p:cNvSpPr>
          <p:nvPr>
            <p:ph type="body" sz="quarter" idx="11"/>
          </p:nvPr>
        </p:nvSpPr>
        <p:spPr/>
        <p:txBody>
          <a:bodyPr>
            <a:normAutofit lnSpcReduction="10000"/>
          </a:bodyPr>
          <a:lstStyle/>
          <a:p>
            <a:endParaRPr lang="en-US"/>
          </a:p>
        </p:txBody>
      </p:sp>
      <p:sp>
        <p:nvSpPr>
          <p:cNvPr id="8" name="TextBox 7"/>
          <p:cNvSpPr txBox="1"/>
          <p:nvPr/>
        </p:nvSpPr>
        <p:spPr>
          <a:xfrm>
            <a:off x="1786059" y="5525939"/>
            <a:ext cx="1012521" cy="369332"/>
          </a:xfrm>
          <a:prstGeom prst="rect">
            <a:avLst/>
          </a:prstGeom>
          <a:noFill/>
        </p:spPr>
        <p:txBody>
          <a:bodyPr wrap="none" rtlCol="0">
            <a:spAutoFit/>
          </a:bodyPr>
          <a:lstStyle/>
          <a:p>
            <a:r>
              <a:rPr lang="en-US" dirty="0">
                <a:solidFill>
                  <a:schemeClr val="bg1"/>
                </a:solidFill>
              </a:rPr>
              <a:t>GeoFlow</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757" y="1747063"/>
            <a:ext cx="4899647" cy="3674735"/>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38793" y="1704965"/>
            <a:ext cx="5081350" cy="3656189"/>
          </a:xfrm>
          <a:prstGeom prst="rect">
            <a:avLst/>
          </a:prstGeom>
        </p:spPr>
      </p:pic>
      <p:sp>
        <p:nvSpPr>
          <p:cNvPr id="11" name="TextBox 10"/>
          <p:cNvSpPr txBox="1"/>
          <p:nvPr/>
        </p:nvSpPr>
        <p:spPr>
          <a:xfrm>
            <a:off x="8928949" y="5421798"/>
            <a:ext cx="1239442" cy="369332"/>
          </a:xfrm>
          <a:prstGeom prst="rect">
            <a:avLst/>
          </a:prstGeom>
          <a:noFill/>
        </p:spPr>
        <p:txBody>
          <a:bodyPr wrap="none" rtlCol="0">
            <a:spAutoFit/>
          </a:bodyPr>
          <a:lstStyle/>
          <a:p>
            <a:r>
              <a:rPr lang="en-US" dirty="0" err="1">
                <a:solidFill>
                  <a:schemeClr val="bg1"/>
                </a:solidFill>
              </a:rPr>
              <a:t>Gapminder</a:t>
            </a:r>
            <a:endParaRPr lang="en-US" dirty="0">
              <a:solidFill>
                <a:schemeClr val="bg1"/>
              </a:solidFill>
            </a:endParaRPr>
          </a:p>
        </p:txBody>
      </p:sp>
    </p:spTree>
    <p:extLst>
      <p:ext uri="{BB962C8B-B14F-4D97-AF65-F5344CB8AC3E}">
        <p14:creationId xmlns:p14="http://schemas.microsoft.com/office/powerpoint/2010/main" val="25583368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stylized</a:t>
            </a:r>
          </a:p>
        </p:txBody>
      </p:sp>
      <p:sp>
        <p:nvSpPr>
          <p:cNvPr id="3" name="Text Placeholder 2"/>
          <p:cNvSpPr>
            <a:spLocks noGrp="1"/>
          </p:cNvSpPr>
          <p:nvPr>
            <p:ph type="body" sz="quarter" idx="11"/>
          </p:nvPr>
        </p:nvSpPr>
        <p:spPr/>
        <p:txBody>
          <a:bodyPr>
            <a:normAutofit lnSpcReduction="10000"/>
          </a:bodyPr>
          <a:lstStyle/>
          <a:p>
            <a:endParaRPr lang="en-US"/>
          </a:p>
        </p:txBody>
      </p:sp>
      <p:sp>
        <p:nvSpPr>
          <p:cNvPr id="4" name="Text Placeholder 3"/>
          <p:cNvSpPr>
            <a:spLocks noGrp="1"/>
          </p:cNvSpPr>
          <p:nvPr>
            <p:ph type="body" sz="quarter" idx="15"/>
          </p:nvPr>
        </p:nvSpPr>
        <p:spPr>
          <a:xfrm>
            <a:off x="166213" y="3003083"/>
            <a:ext cx="10967455" cy="2867027"/>
          </a:xfrm>
        </p:spPr>
        <p:txBody>
          <a:bodyPr/>
          <a:lstStyle/>
          <a:p>
            <a:endParaRPr lang="en-US" dirty="0"/>
          </a:p>
        </p:txBody>
      </p:sp>
      <p:sp>
        <p:nvSpPr>
          <p:cNvPr id="6" name="TextBox 5"/>
          <p:cNvSpPr txBox="1"/>
          <p:nvPr/>
        </p:nvSpPr>
        <p:spPr>
          <a:xfrm>
            <a:off x="416145" y="5654245"/>
            <a:ext cx="5233805" cy="461665"/>
          </a:xfrm>
          <a:prstGeom prst="rect">
            <a:avLst/>
          </a:prstGeom>
          <a:noFill/>
        </p:spPr>
        <p:txBody>
          <a:bodyPr wrap="none" rtlCol="0">
            <a:spAutoFit/>
          </a:bodyPr>
          <a:lstStyle/>
          <a:p>
            <a:r>
              <a:rPr lang="en-US" sz="1200" dirty="0" err="1">
                <a:solidFill>
                  <a:schemeClr val="bg1"/>
                </a:solidFill>
              </a:rPr>
              <a:t>SketchStory</a:t>
            </a:r>
            <a:r>
              <a:rPr lang="en-US" sz="1200" dirty="0">
                <a:solidFill>
                  <a:schemeClr val="bg1"/>
                </a:solidFill>
              </a:rPr>
              <a:t>: Telling More Engaging Stories with Data through Freeform Sketching</a:t>
            </a:r>
          </a:p>
          <a:p>
            <a:r>
              <a:rPr lang="en-US" sz="1200" dirty="0">
                <a:solidFill>
                  <a:schemeClr val="bg1"/>
                </a:solidFill>
              </a:rPr>
              <a:t>Bongshin Lee, </a:t>
            </a:r>
            <a:r>
              <a:rPr lang="en-US" sz="1200" dirty="0" err="1">
                <a:solidFill>
                  <a:schemeClr val="bg1"/>
                </a:solidFill>
              </a:rPr>
              <a:t>Rubaiat</a:t>
            </a:r>
            <a:r>
              <a:rPr lang="en-US" sz="1200" dirty="0">
                <a:solidFill>
                  <a:schemeClr val="bg1"/>
                </a:solidFill>
              </a:rPr>
              <a:t> Habib </a:t>
            </a:r>
            <a:r>
              <a:rPr lang="en-US" sz="1200" dirty="0" err="1">
                <a:solidFill>
                  <a:schemeClr val="bg1"/>
                </a:solidFill>
              </a:rPr>
              <a:t>Kazi</a:t>
            </a:r>
            <a:r>
              <a:rPr lang="en-US" sz="1200" dirty="0">
                <a:solidFill>
                  <a:schemeClr val="bg1"/>
                </a:solidFill>
              </a:rPr>
              <a:t>, Greg Smith</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1596" y="1907094"/>
            <a:ext cx="4860136" cy="3549380"/>
          </a:xfrm>
          <a:prstGeom prst="rect">
            <a:avLst/>
          </a:prstGeom>
        </p:spPr>
      </p:pic>
      <p:sp>
        <p:nvSpPr>
          <p:cNvPr id="8" name="TextBox 7"/>
          <p:cNvSpPr txBox="1"/>
          <p:nvPr/>
        </p:nvSpPr>
        <p:spPr>
          <a:xfrm>
            <a:off x="6315503" y="5654244"/>
            <a:ext cx="4152612" cy="461665"/>
          </a:xfrm>
          <a:prstGeom prst="rect">
            <a:avLst/>
          </a:prstGeom>
          <a:noFill/>
        </p:spPr>
        <p:txBody>
          <a:bodyPr wrap="none" rtlCol="0">
            <a:spAutoFit/>
          </a:bodyPr>
          <a:lstStyle/>
          <a:p>
            <a:r>
              <a:rPr lang="en-US" sz="1200" dirty="0" err="1">
                <a:solidFill>
                  <a:schemeClr val="bg1"/>
                </a:solidFill>
              </a:rPr>
              <a:t>SandDance</a:t>
            </a:r>
            <a:r>
              <a:rPr lang="en-US" sz="1200" dirty="0">
                <a:solidFill>
                  <a:schemeClr val="bg1"/>
                </a:solidFill>
              </a:rPr>
              <a:t>, http://research.Microsoft.com/projects/sanddance</a:t>
            </a:r>
          </a:p>
          <a:p>
            <a:r>
              <a:rPr lang="en-US" sz="1200" dirty="0">
                <a:solidFill>
                  <a:schemeClr val="bg1"/>
                </a:solidFill>
              </a:rPr>
              <a:t>Drucker et al.</a:t>
            </a:r>
          </a:p>
        </p:txBody>
      </p:sp>
      <p:pic>
        <p:nvPicPr>
          <p:cNvPr id="2050" name="Picture 3"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437" y="1907094"/>
            <a:ext cx="5352935" cy="3559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85904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702162299"/>
              </p:ext>
            </p:extLst>
          </p:nvPr>
        </p:nvGraphicFramePr>
        <p:xfrm>
          <a:off x="320738" y="2308123"/>
          <a:ext cx="4914939" cy="44386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 name="Rectangle 1"/>
          <p:cNvSpPr/>
          <p:nvPr/>
        </p:nvSpPr>
        <p:spPr>
          <a:xfrm>
            <a:off x="4822897" y="5501153"/>
            <a:ext cx="7276175" cy="461665"/>
          </a:xfrm>
          <a:prstGeom prst="rect">
            <a:avLst/>
          </a:prstGeom>
        </p:spPr>
        <p:txBody>
          <a:bodyPr wrap="square">
            <a:spAutoFit/>
          </a:bodyPr>
          <a:lstStyle/>
          <a:p>
            <a:pPr lvl="1"/>
            <a:r>
              <a:rPr lang="en-US" sz="2400" b="1" dirty="0">
                <a:solidFill>
                  <a:schemeClr val="bg1"/>
                </a:solidFill>
              </a:rPr>
              <a:t>Tools: </a:t>
            </a:r>
            <a:r>
              <a:rPr lang="en-US" sz="2400" dirty="0">
                <a:solidFill>
                  <a:schemeClr val="bg1"/>
                </a:solidFill>
              </a:rPr>
              <a:t>What tools support these techniques?</a:t>
            </a:r>
          </a:p>
        </p:txBody>
      </p:sp>
      <p:sp>
        <p:nvSpPr>
          <p:cNvPr id="5" name="Title 4"/>
          <p:cNvSpPr>
            <a:spLocks noGrp="1"/>
          </p:cNvSpPr>
          <p:nvPr>
            <p:ph type="title"/>
          </p:nvPr>
        </p:nvSpPr>
        <p:spPr>
          <a:xfrm>
            <a:off x="381000" y="391826"/>
            <a:ext cx="10972800" cy="1143000"/>
          </a:xfrm>
        </p:spPr>
        <p:txBody>
          <a:bodyPr/>
          <a:lstStyle/>
          <a:p>
            <a:r>
              <a:rPr lang="en-US" dirty="0"/>
              <a:t>A Research Agenda</a:t>
            </a:r>
            <a:br>
              <a:rPr lang="en-US" dirty="0"/>
            </a:br>
            <a:r>
              <a:rPr lang="en-US" sz="3600" dirty="0"/>
              <a:t>Between the layers</a:t>
            </a:r>
            <a:endParaRPr lang="en-US" dirty="0"/>
          </a:p>
        </p:txBody>
      </p:sp>
      <p:sp>
        <p:nvSpPr>
          <p:cNvPr id="8" name="Rectangle 7"/>
          <p:cNvSpPr/>
          <p:nvPr/>
        </p:nvSpPr>
        <p:spPr>
          <a:xfrm>
            <a:off x="4822897" y="2624359"/>
            <a:ext cx="6798527" cy="1200329"/>
          </a:xfrm>
          <a:prstGeom prst="rect">
            <a:avLst/>
          </a:prstGeom>
        </p:spPr>
        <p:txBody>
          <a:bodyPr wrap="square">
            <a:spAutoFit/>
          </a:bodyPr>
          <a:lstStyle/>
          <a:p>
            <a:pPr lvl="1"/>
            <a:endParaRPr lang="en-US" sz="2400" dirty="0">
              <a:solidFill>
                <a:schemeClr val="bg1"/>
              </a:solidFill>
            </a:endParaRPr>
          </a:p>
          <a:p>
            <a:pPr lvl="1"/>
            <a:r>
              <a:rPr lang="en-US" sz="2400" b="1" dirty="0">
                <a:solidFill>
                  <a:schemeClr val="bg1"/>
                </a:solidFill>
              </a:rPr>
              <a:t>Techniques: </a:t>
            </a:r>
            <a:r>
              <a:rPr lang="en-US" sz="2400" dirty="0">
                <a:solidFill>
                  <a:schemeClr val="bg1"/>
                </a:solidFill>
              </a:rPr>
              <a:t>Taxonomy, and how they map to intent</a:t>
            </a:r>
          </a:p>
        </p:txBody>
      </p:sp>
      <p:sp>
        <p:nvSpPr>
          <p:cNvPr id="9" name="Rectangle 8"/>
          <p:cNvSpPr/>
          <p:nvPr/>
        </p:nvSpPr>
        <p:spPr>
          <a:xfrm>
            <a:off x="4822897" y="4069992"/>
            <a:ext cx="7978702" cy="830997"/>
          </a:xfrm>
          <a:prstGeom prst="rect">
            <a:avLst/>
          </a:prstGeom>
        </p:spPr>
        <p:txBody>
          <a:bodyPr wrap="square">
            <a:spAutoFit/>
          </a:bodyPr>
          <a:lstStyle/>
          <a:p>
            <a:pPr lvl="1"/>
            <a:r>
              <a:rPr lang="en-US" sz="2400" b="1" dirty="0">
                <a:solidFill>
                  <a:schemeClr val="bg1"/>
                </a:solidFill>
              </a:rPr>
              <a:t>Presentation: </a:t>
            </a:r>
            <a:r>
              <a:rPr lang="en-US" sz="2400" dirty="0">
                <a:solidFill>
                  <a:schemeClr val="bg1"/>
                </a:solidFill>
              </a:rPr>
              <a:t>Taxonomy, and how they map to</a:t>
            </a:r>
            <a:br>
              <a:rPr lang="en-US" sz="2400" dirty="0">
                <a:solidFill>
                  <a:schemeClr val="bg1"/>
                </a:solidFill>
              </a:rPr>
            </a:br>
            <a:r>
              <a:rPr lang="en-US" sz="2400" dirty="0">
                <a:solidFill>
                  <a:schemeClr val="bg1"/>
                </a:solidFill>
              </a:rPr>
              <a:t> techniques</a:t>
            </a:r>
          </a:p>
        </p:txBody>
      </p:sp>
    </p:spTree>
    <p:extLst>
      <p:ext uri="{BB962C8B-B14F-4D97-AF65-F5344CB8AC3E}">
        <p14:creationId xmlns:p14="http://schemas.microsoft.com/office/powerpoint/2010/main" val="7481524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Agenda (cont’d)</a:t>
            </a:r>
          </a:p>
        </p:txBody>
      </p:sp>
      <p:sp>
        <p:nvSpPr>
          <p:cNvPr id="4" name="Text Placeholder 3"/>
          <p:cNvSpPr>
            <a:spLocks noGrp="1"/>
          </p:cNvSpPr>
          <p:nvPr>
            <p:ph type="body" sz="quarter" idx="15"/>
          </p:nvPr>
        </p:nvSpPr>
        <p:spPr>
          <a:xfrm>
            <a:off x="166213" y="1567543"/>
            <a:ext cx="12025787" cy="5120640"/>
          </a:xfrm>
        </p:spPr>
        <p:txBody>
          <a:bodyPr>
            <a:normAutofit/>
          </a:bodyPr>
          <a:lstStyle/>
          <a:p>
            <a:endParaRPr lang="en-US" dirty="0"/>
          </a:p>
          <a:p>
            <a:r>
              <a:rPr lang="en-US" dirty="0"/>
              <a:t>What’s the best way to STUDY effectiveness of presentations? </a:t>
            </a:r>
          </a:p>
          <a:p>
            <a:r>
              <a:rPr lang="en-US" dirty="0"/>
              <a:t>	HEART acronym from </a:t>
            </a:r>
            <a:r>
              <a:rPr lang="en-US" dirty="0" err="1"/>
              <a:t>Rodden</a:t>
            </a:r>
            <a:r>
              <a:rPr lang="en-US" dirty="0"/>
              <a:t>? 	</a:t>
            </a:r>
          </a:p>
          <a:p>
            <a:r>
              <a:rPr lang="en-US" dirty="0"/>
              <a:t>	(Happiness, Engagement, Adoption, Retention, Task Success)</a:t>
            </a:r>
          </a:p>
          <a:p>
            <a:endParaRPr lang="en-US" dirty="0"/>
          </a:p>
          <a:p>
            <a:r>
              <a:rPr lang="en-US" dirty="0"/>
              <a:t>	Engagement? Entertaining? Effectiveness? Educational? </a:t>
            </a:r>
          </a:p>
          <a:p>
            <a:r>
              <a:rPr lang="en-US" dirty="0"/>
              <a:t>	(EEEE acronym?)</a:t>
            </a:r>
          </a:p>
          <a:p>
            <a:r>
              <a:rPr lang="en-US" dirty="0"/>
              <a:t>	</a:t>
            </a:r>
          </a:p>
        </p:txBody>
      </p:sp>
    </p:spTree>
    <p:extLst>
      <p:ext uri="{BB962C8B-B14F-4D97-AF65-F5344CB8AC3E}">
        <p14:creationId xmlns:p14="http://schemas.microsoft.com/office/powerpoint/2010/main" val="38335074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Text Placeholder 2"/>
          <p:cNvSpPr>
            <a:spLocks noGrp="1"/>
          </p:cNvSpPr>
          <p:nvPr>
            <p:ph type="body" sz="quarter" idx="11"/>
          </p:nvPr>
        </p:nvSpPr>
        <p:spPr/>
        <p:txBody>
          <a:bodyPr>
            <a:normAutofit lnSpcReduction="10000"/>
          </a:bodyPr>
          <a:lstStyle/>
          <a:p>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163492526"/>
              </p:ext>
            </p:extLst>
          </p:nvPr>
        </p:nvGraphicFramePr>
        <p:xfrm>
          <a:off x="121318" y="1369193"/>
          <a:ext cx="6622267" cy="22327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p:cNvGraphicFramePr/>
          <p:nvPr>
            <p:extLst>
              <p:ext uri="{D42A27DB-BD31-4B8C-83A1-F6EECF244321}">
                <p14:modId xmlns:p14="http://schemas.microsoft.com/office/powerpoint/2010/main" val="1999091414"/>
              </p:ext>
            </p:extLst>
          </p:nvPr>
        </p:nvGraphicFramePr>
        <p:xfrm>
          <a:off x="2086908" y="3868078"/>
          <a:ext cx="2748139" cy="277744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28" name="Group 27"/>
          <p:cNvGrpSpPr/>
          <p:nvPr/>
        </p:nvGrpSpPr>
        <p:grpSpPr>
          <a:xfrm>
            <a:off x="5883290" y="920105"/>
            <a:ext cx="5250377" cy="3038120"/>
            <a:chOff x="335665" y="1690435"/>
            <a:chExt cx="7692028" cy="4398271"/>
          </a:xfrm>
        </p:grpSpPr>
        <p:grpSp>
          <p:nvGrpSpPr>
            <p:cNvPr id="10" name="Group 9"/>
            <p:cNvGrpSpPr/>
            <p:nvPr/>
          </p:nvGrpSpPr>
          <p:grpSpPr>
            <a:xfrm>
              <a:off x="465483" y="4504686"/>
              <a:ext cx="6305708" cy="1584020"/>
              <a:chOff x="500206" y="2557274"/>
              <a:chExt cx="11481621" cy="2894824"/>
            </a:xfrm>
          </p:grpSpPr>
          <p:pic>
            <p:nvPicPr>
              <p:cNvPr id="11" name="Picture 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443052" y="2568556"/>
                <a:ext cx="3538775" cy="2883542"/>
              </a:xfrm>
              <a:prstGeom prst="rect">
                <a:avLst/>
              </a:prstGeom>
            </p:spPr>
          </p:pic>
          <p:sp>
            <p:nvSpPr>
              <p:cNvPr id="12" name="Rectangle 11"/>
              <p:cNvSpPr/>
              <p:nvPr/>
            </p:nvSpPr>
            <p:spPr>
              <a:xfrm>
                <a:off x="8443052" y="2581840"/>
                <a:ext cx="3538775" cy="2830390"/>
              </a:xfrm>
              <a:prstGeom prst="rect">
                <a:avLst/>
              </a:prstGeom>
              <a:solidFill>
                <a:schemeClr val="lt1">
                  <a:alpha val="52000"/>
                </a:schemeClr>
              </a:solidFill>
              <a:ln w="57150"/>
            </p:spPr>
            <p:style>
              <a:lnRef idx="2">
                <a:schemeClr val="accent1"/>
              </a:lnRef>
              <a:fillRef idx="1">
                <a:schemeClr val="lt1"/>
              </a:fillRef>
              <a:effectRef idx="0">
                <a:schemeClr val="accent1"/>
              </a:effectRef>
              <a:fontRef idx="minor">
                <a:schemeClr val="dk1"/>
              </a:fontRef>
            </p:style>
            <p:txBody>
              <a:bodyPr rtlCol="0" anchor="b"/>
              <a:lstStyle/>
              <a:p>
                <a:pPr algn="ctr"/>
                <a:r>
                  <a:rPr lang="en-US" b="1" dirty="0">
                    <a:solidFill>
                      <a:schemeClr val="accent6"/>
                    </a:solidFill>
                  </a:rPr>
                  <a:t>Transitions</a:t>
                </a: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71629" y="2557274"/>
                <a:ext cx="3538775" cy="2846664"/>
              </a:xfrm>
              <a:prstGeom prst="rect">
                <a:avLst/>
              </a:prstGeom>
            </p:spPr>
          </p:pic>
          <p:sp>
            <p:nvSpPr>
              <p:cNvPr id="14" name="Rectangle 13"/>
              <p:cNvSpPr/>
              <p:nvPr/>
            </p:nvSpPr>
            <p:spPr>
              <a:xfrm>
                <a:off x="4471629" y="2568556"/>
                <a:ext cx="3538775" cy="2830390"/>
              </a:xfrm>
              <a:prstGeom prst="rect">
                <a:avLst/>
              </a:prstGeom>
              <a:solidFill>
                <a:schemeClr val="lt1">
                  <a:alpha val="52000"/>
                </a:schemeClr>
              </a:solidFill>
              <a:ln w="57150"/>
            </p:spPr>
            <p:style>
              <a:lnRef idx="2">
                <a:schemeClr val="accent1"/>
              </a:lnRef>
              <a:fillRef idx="1">
                <a:schemeClr val="lt1"/>
              </a:fillRef>
              <a:effectRef idx="0">
                <a:schemeClr val="accent1"/>
              </a:effectRef>
              <a:fontRef idx="minor">
                <a:schemeClr val="dk1"/>
              </a:fontRef>
            </p:style>
            <p:txBody>
              <a:bodyPr rtlCol="0" anchor="b"/>
              <a:lstStyle/>
              <a:p>
                <a:pPr algn="ctr"/>
                <a:r>
                  <a:rPr lang="en-US" b="1" dirty="0">
                    <a:solidFill>
                      <a:schemeClr val="accent6"/>
                    </a:solidFill>
                  </a:rPr>
                  <a:t>Context</a:t>
                </a:r>
                <a:br>
                  <a:rPr lang="en-US" b="1" dirty="0">
                    <a:solidFill>
                      <a:schemeClr val="accent6"/>
                    </a:solidFill>
                  </a:rPr>
                </a:br>
                <a:r>
                  <a:rPr lang="en-US" b="1" dirty="0">
                    <a:solidFill>
                      <a:schemeClr val="accent6"/>
                    </a:solidFill>
                  </a:rPr>
                  <a:t>/Order</a:t>
                </a:r>
              </a:p>
            </p:txBody>
          </p:sp>
          <p:sp>
            <p:nvSpPr>
              <p:cNvPr id="15" name="Rectangle 14"/>
              <p:cNvSpPr/>
              <p:nvPr/>
            </p:nvSpPr>
            <p:spPr>
              <a:xfrm>
                <a:off x="500206" y="2581840"/>
                <a:ext cx="3538775" cy="281710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68747" y="2751219"/>
                <a:ext cx="2726522" cy="2601643"/>
              </a:xfrm>
              <a:prstGeom prst="rect">
                <a:avLst/>
              </a:prstGeom>
            </p:spPr>
          </p:pic>
          <p:sp>
            <p:nvSpPr>
              <p:cNvPr id="17" name="Rectangle 16"/>
              <p:cNvSpPr/>
              <p:nvPr/>
            </p:nvSpPr>
            <p:spPr>
              <a:xfrm>
                <a:off x="500206" y="2575065"/>
                <a:ext cx="3538775" cy="2830390"/>
              </a:xfrm>
              <a:prstGeom prst="rect">
                <a:avLst/>
              </a:prstGeom>
              <a:solidFill>
                <a:schemeClr val="lt1">
                  <a:alpha val="52000"/>
                </a:schemeClr>
              </a:solidFill>
              <a:ln w="57150"/>
            </p:spPr>
            <p:style>
              <a:lnRef idx="2">
                <a:schemeClr val="accent1"/>
              </a:lnRef>
              <a:fillRef idx="1">
                <a:schemeClr val="lt1"/>
              </a:fillRef>
              <a:effectRef idx="0">
                <a:schemeClr val="accent1"/>
              </a:effectRef>
              <a:fontRef idx="minor">
                <a:schemeClr val="dk1"/>
              </a:fontRef>
            </p:style>
            <p:txBody>
              <a:bodyPr rtlCol="0" anchor="b"/>
              <a:lstStyle/>
              <a:p>
                <a:pPr algn="ctr"/>
                <a:r>
                  <a:rPr lang="en-US" b="1" dirty="0">
                    <a:solidFill>
                      <a:schemeClr val="accent6"/>
                    </a:solidFill>
                  </a:rPr>
                  <a:t>Focus Attention</a:t>
                </a:r>
              </a:p>
            </p:txBody>
          </p:sp>
        </p:grpSp>
        <p:pic>
          <p:nvPicPr>
            <p:cNvPr id="18" name="Content Placeholder 3"/>
            <p:cNvPicPr>
              <a:picLocks noChangeAspect="1"/>
            </p:cNvPicPr>
            <p:nvPr/>
          </p:nvPicPr>
          <p:blipFill rotWithShape="1">
            <a:blip r:embed="rId15">
              <a:extLst>
                <a:ext uri="{28A0092B-C50C-407E-A947-70E740481C1C}">
                  <a14:useLocalDpi xmlns:a14="http://schemas.microsoft.com/office/drawing/2010/main" val="0"/>
                </a:ext>
              </a:extLst>
            </a:blip>
            <a:srcRect t="50737" b="873"/>
            <a:stretch/>
          </p:blipFill>
          <p:spPr>
            <a:xfrm>
              <a:off x="4282105" y="2224789"/>
              <a:ext cx="1815351" cy="1514167"/>
            </a:xfrm>
            <a:prstGeom prst="rect">
              <a:avLst/>
            </a:prstGeom>
          </p:spPr>
        </p:pic>
        <p:pic>
          <p:nvPicPr>
            <p:cNvPr id="19" name="Picture 18"/>
            <p:cNvPicPr>
              <a:picLocks noChangeAspect="1"/>
            </p:cNvPicPr>
            <p:nvPr/>
          </p:nvPicPr>
          <p:blipFill rotWithShape="1">
            <a:blip r:embed="rId16" cstate="print">
              <a:extLst>
                <a:ext uri="{28A0092B-C50C-407E-A947-70E740481C1C}">
                  <a14:useLocalDpi xmlns:a14="http://schemas.microsoft.com/office/drawing/2010/main" val="0"/>
                </a:ext>
              </a:extLst>
            </a:blip>
            <a:srcRect t="3" b="34664"/>
            <a:stretch/>
          </p:blipFill>
          <p:spPr>
            <a:xfrm>
              <a:off x="6238245" y="2278989"/>
              <a:ext cx="1789448" cy="1402284"/>
            </a:xfrm>
            <a:prstGeom prst="rect">
              <a:avLst/>
            </a:prstGeom>
          </p:spPr>
        </p:pic>
        <p:pic>
          <p:nvPicPr>
            <p:cNvPr id="20" name="Content Placeholder 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61001" y="2218847"/>
              <a:ext cx="1780315" cy="1514604"/>
            </a:xfrm>
            <a:prstGeom prst="rect">
              <a:avLst/>
            </a:prstGeom>
          </p:spPr>
        </p:pic>
        <p:pic>
          <p:nvPicPr>
            <p:cNvPr id="21" name="Content Placeholder 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39897" y="2240603"/>
              <a:ext cx="1798692" cy="1496473"/>
            </a:xfrm>
            <a:prstGeom prst="rect">
              <a:avLst/>
            </a:prstGeom>
          </p:spPr>
        </p:pic>
        <p:sp>
          <p:nvSpPr>
            <p:cNvPr id="22" name="Rectangle 21"/>
            <p:cNvSpPr/>
            <p:nvPr/>
          </p:nvSpPr>
          <p:spPr>
            <a:xfrm>
              <a:off x="439897" y="2222910"/>
              <a:ext cx="1780315" cy="1514167"/>
            </a:xfrm>
            <a:prstGeom prst="rect">
              <a:avLst/>
            </a:prstGeom>
            <a:solidFill>
              <a:srgbClr val="FFFFFF">
                <a:alpha val="53000"/>
              </a:srgbClr>
            </a:solidFill>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ln w="3175">
                    <a:solidFill>
                      <a:schemeClr val="bg1">
                        <a:lumMod val="50000"/>
                      </a:schemeClr>
                    </a:solidFill>
                  </a:ln>
                  <a:solidFill>
                    <a:schemeClr val="accent6"/>
                  </a:solidFill>
                </a:rPr>
                <a:t>Show Extremes</a:t>
              </a:r>
            </a:p>
          </p:txBody>
        </p:sp>
        <p:sp>
          <p:nvSpPr>
            <p:cNvPr id="23" name="Rectangle 22"/>
            <p:cNvSpPr/>
            <p:nvPr/>
          </p:nvSpPr>
          <p:spPr>
            <a:xfrm>
              <a:off x="2361001" y="2222909"/>
              <a:ext cx="1780315" cy="1514167"/>
            </a:xfrm>
            <a:prstGeom prst="rect">
              <a:avLst/>
            </a:prstGeom>
            <a:solidFill>
              <a:schemeClr val="lt1">
                <a:alpha val="53000"/>
              </a:schemeClr>
            </a:solidFill>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accent6"/>
                  </a:solidFill>
                </a:rPr>
                <a:t>Compare and Contrast</a:t>
              </a:r>
            </a:p>
          </p:txBody>
        </p:sp>
        <p:sp>
          <p:nvSpPr>
            <p:cNvPr id="24" name="Rectangle 23"/>
            <p:cNvSpPr/>
            <p:nvPr/>
          </p:nvSpPr>
          <p:spPr>
            <a:xfrm>
              <a:off x="4282105" y="2236364"/>
              <a:ext cx="1780315" cy="1514167"/>
            </a:xfrm>
            <a:prstGeom prst="rect">
              <a:avLst/>
            </a:prstGeom>
            <a:solidFill>
              <a:schemeClr val="lt1">
                <a:alpha val="52000"/>
              </a:schemeClr>
            </a:solidFill>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accent6"/>
                  </a:solidFill>
                </a:rPr>
                <a:t>Show Change in Time</a:t>
              </a:r>
            </a:p>
          </p:txBody>
        </p:sp>
        <p:sp>
          <p:nvSpPr>
            <p:cNvPr id="25" name="Rectangle 24"/>
            <p:cNvSpPr/>
            <p:nvPr/>
          </p:nvSpPr>
          <p:spPr>
            <a:xfrm>
              <a:off x="6238245" y="2224789"/>
              <a:ext cx="1780315" cy="1514167"/>
            </a:xfrm>
            <a:prstGeom prst="rect">
              <a:avLst/>
            </a:prstGeom>
            <a:solidFill>
              <a:schemeClr val="lt1">
                <a:alpha val="53000"/>
              </a:schemeClr>
            </a:solidFill>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accent6"/>
                  </a:solidFill>
                </a:rPr>
                <a:t>Surprise Endings</a:t>
              </a:r>
            </a:p>
          </p:txBody>
        </p:sp>
        <p:sp>
          <p:nvSpPr>
            <p:cNvPr id="26" name="TextBox 25"/>
            <p:cNvSpPr txBox="1"/>
            <p:nvPr/>
          </p:nvSpPr>
          <p:spPr>
            <a:xfrm>
              <a:off x="335665" y="1690435"/>
              <a:ext cx="3218605" cy="635561"/>
            </a:xfrm>
            <a:prstGeom prst="rect">
              <a:avLst/>
            </a:prstGeom>
            <a:noFill/>
          </p:spPr>
          <p:txBody>
            <a:bodyPr wrap="none" rtlCol="0">
              <a:spAutoFit/>
            </a:bodyPr>
            <a:lstStyle/>
            <a:p>
              <a:r>
                <a:rPr lang="en-US" dirty="0">
                  <a:solidFill>
                    <a:schemeClr val="bg1"/>
                  </a:solidFill>
                </a:rPr>
                <a:t>TECHNIQUE SELECTION</a:t>
              </a:r>
            </a:p>
          </p:txBody>
        </p:sp>
        <p:sp>
          <p:nvSpPr>
            <p:cNvPr id="27" name="TextBox 26"/>
            <p:cNvSpPr txBox="1"/>
            <p:nvPr/>
          </p:nvSpPr>
          <p:spPr>
            <a:xfrm>
              <a:off x="335665" y="4010237"/>
              <a:ext cx="3594416" cy="635561"/>
            </a:xfrm>
            <a:prstGeom prst="rect">
              <a:avLst/>
            </a:prstGeom>
            <a:noFill/>
          </p:spPr>
          <p:txBody>
            <a:bodyPr wrap="none" rtlCol="0">
              <a:spAutoFit/>
            </a:bodyPr>
            <a:lstStyle/>
            <a:p>
              <a:r>
                <a:rPr lang="en-US" dirty="0">
                  <a:solidFill>
                    <a:schemeClr val="bg1"/>
                  </a:solidFill>
                </a:rPr>
                <a:t>PRESENTATION GUIDANCE</a:t>
              </a:r>
            </a:p>
          </p:txBody>
        </p:sp>
      </p:grpSp>
      <p:sp>
        <p:nvSpPr>
          <p:cNvPr id="29" name="TextBox 28"/>
          <p:cNvSpPr txBox="1"/>
          <p:nvPr/>
        </p:nvSpPr>
        <p:spPr>
          <a:xfrm>
            <a:off x="6300592" y="5085567"/>
            <a:ext cx="3865610" cy="646331"/>
          </a:xfrm>
          <a:prstGeom prst="rect">
            <a:avLst/>
          </a:prstGeom>
          <a:noFill/>
        </p:spPr>
        <p:txBody>
          <a:bodyPr wrap="none" rtlCol="0">
            <a:spAutoFit/>
          </a:bodyPr>
          <a:lstStyle/>
          <a:p>
            <a:r>
              <a:rPr lang="en-US" sz="3600" dirty="0">
                <a:solidFill>
                  <a:schemeClr val="bg1"/>
                </a:solidFill>
              </a:rPr>
              <a:t>RESEARCH AGENDA</a:t>
            </a:r>
          </a:p>
        </p:txBody>
      </p:sp>
    </p:spTree>
    <p:extLst>
      <p:ext uri="{BB962C8B-B14F-4D97-AF65-F5344CB8AC3E}">
        <p14:creationId xmlns:p14="http://schemas.microsoft.com/office/powerpoint/2010/main" val="364637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9" grpId="0">
        <p:bldAsOne/>
      </p:bldGraphic>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normAutofit lnSpcReduction="10000"/>
          </a:bodyPr>
          <a:lstStyle/>
          <a:p>
            <a:endParaRPr lang="en-US"/>
          </a:p>
        </p:txBody>
      </p:sp>
      <p:sp>
        <p:nvSpPr>
          <p:cNvPr id="6" name="Text Placeholder 5"/>
          <p:cNvSpPr>
            <a:spLocks noGrp="1"/>
          </p:cNvSpPr>
          <p:nvPr>
            <p:ph type="body" sz="quarter" idx="15"/>
          </p:nvPr>
        </p:nvSpPr>
        <p:spPr/>
        <p:txBody>
          <a:bodyPr/>
          <a:lstStyle/>
          <a:p>
            <a:endParaRPr lang="en-US"/>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585648" y="1034721"/>
            <a:ext cx="8904552" cy="5548391"/>
          </a:xfrm>
        </p:spPr>
      </p:pic>
    </p:spTree>
    <p:extLst>
      <p:ext uri="{BB962C8B-B14F-4D97-AF65-F5344CB8AC3E}">
        <p14:creationId xmlns:p14="http://schemas.microsoft.com/office/powerpoint/2010/main" val="179607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normAutofit lnSpcReduction="10000"/>
          </a:bodyPr>
          <a:lstStyle/>
          <a:p>
            <a:endParaRPr lang="en-US"/>
          </a:p>
        </p:txBody>
      </p:sp>
      <p:sp>
        <p:nvSpPr>
          <p:cNvPr id="6" name="Text Placeholder 5"/>
          <p:cNvSpPr>
            <a:spLocks noGrp="1"/>
          </p:cNvSpPr>
          <p:nvPr>
            <p:ph type="body" sz="quarter" idx="15"/>
          </p:nvPr>
        </p:nvSpPr>
        <p:spPr/>
        <p:txBody>
          <a:bodyPr/>
          <a:lstStyle/>
          <a:p>
            <a:endParaRPr lang="en-US"/>
          </a:p>
        </p:txBody>
      </p:sp>
      <p:pic>
        <p:nvPicPr>
          <p:cNvPr id="4" name="Content Placeholder 3"/>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t="1" b="50395"/>
          <a:stretch/>
        </p:blipFill>
        <p:spPr>
          <a:xfrm>
            <a:off x="160866" y="2059940"/>
            <a:ext cx="5952488" cy="4011814"/>
          </a:xfrm>
        </p:spPr>
      </p:pic>
      <p:pic>
        <p:nvPicPr>
          <p:cNvPr id="7"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49676" b="-494"/>
          <a:stretch/>
        </p:blipFill>
        <p:spPr>
          <a:xfrm>
            <a:off x="6224604" y="2059940"/>
            <a:ext cx="5810762" cy="4011814"/>
          </a:xfrm>
          <a:prstGeom prst="rect">
            <a:avLst/>
          </a:prstGeom>
        </p:spPr>
      </p:pic>
    </p:spTree>
    <p:extLst>
      <p:ext uri="{BB962C8B-B14F-4D97-AF65-F5344CB8AC3E}">
        <p14:creationId xmlns:p14="http://schemas.microsoft.com/office/powerpoint/2010/main" val="2905181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normAutofit lnSpcReduction="10000"/>
          </a:bodyPr>
          <a:lstStyle/>
          <a:p>
            <a:endParaRPr lang="en-US"/>
          </a:p>
        </p:txBody>
      </p:sp>
      <p:sp>
        <p:nvSpPr>
          <p:cNvPr id="6" name="Text Placeholder 5"/>
          <p:cNvSpPr>
            <a:spLocks noGrp="1"/>
          </p:cNvSpPr>
          <p:nvPr>
            <p:ph type="body" sz="quarter" idx="15"/>
          </p:nvPr>
        </p:nvSpPr>
        <p:spPr/>
        <p:txBody>
          <a:bodyPr/>
          <a:lstStyle/>
          <a:p>
            <a:endParaRPr lang="en-US"/>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39700" y="115888"/>
            <a:ext cx="11923712" cy="6518275"/>
          </a:xfrm>
        </p:spPr>
      </p:pic>
    </p:spTree>
    <p:extLst>
      <p:ext uri="{BB962C8B-B14F-4D97-AF65-F5344CB8AC3E}">
        <p14:creationId xmlns:p14="http://schemas.microsoft.com/office/powerpoint/2010/main" val="536340299"/>
      </p:ext>
    </p:extLst>
  </p:cSld>
  <p:clrMapOvr>
    <a:masterClrMapping/>
  </p:clrMapOvr>
</p:sld>
</file>

<file path=ppt/theme/theme1.xml><?xml version="1.0" encoding="utf-8"?>
<a:theme xmlns:a="http://schemas.openxmlformats.org/drawingml/2006/main" name="MSR_PPT_16X9_4 22">
  <a:themeElements>
    <a:clrScheme name="MSFT_Primary_Colors">
      <a:dk1>
        <a:srgbClr val="525051"/>
      </a:dk1>
      <a:lt1>
        <a:sysClr val="window" lastClr="FFFFFF"/>
      </a:lt1>
      <a:dk2>
        <a:srgbClr val="00BCF2"/>
      </a:dk2>
      <a:lt2>
        <a:srgbClr val="A1A1A1"/>
      </a:lt2>
      <a:accent1>
        <a:srgbClr val="00B294"/>
      </a:accent1>
      <a:accent2>
        <a:srgbClr val="009E49"/>
      </a:accent2>
      <a:accent3>
        <a:srgbClr val="BAD80A"/>
      </a:accent3>
      <a:accent4>
        <a:srgbClr val="FFF100"/>
      </a:accent4>
      <a:accent5>
        <a:srgbClr val="FF8C00"/>
      </a:accent5>
      <a:accent6>
        <a:srgbClr val="EC008C"/>
      </a:accent6>
      <a:hlink>
        <a:srgbClr val="68217A"/>
      </a:hlink>
      <a:folHlink>
        <a:srgbClr val="00188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MSR_PPT_16X9_4 22</Template>
  <TotalTime>3995</TotalTime>
  <Words>1086</Words>
  <Application>Microsoft Office PowerPoint</Application>
  <PresentationFormat>Widescreen</PresentationFormat>
  <Paragraphs>245</Paragraphs>
  <Slides>65</Slides>
  <Notes>19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Calibri</vt:lpstr>
      <vt:lpstr>Segoe</vt:lpstr>
      <vt:lpstr>Segoe Light</vt:lpstr>
      <vt:lpstr>MSR_PPT_16X9_4 22</vt:lpstr>
      <vt:lpstr>Data Presentations</vt:lpstr>
      <vt:lpstr>PowerPoint Presentation</vt:lpstr>
      <vt:lpstr>PowerPoint Presentation</vt:lpstr>
      <vt:lpstr>PowerPoint Presentation</vt:lpstr>
      <vt:lpstr>Data speaks for itself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speaks for itself</vt:lpstr>
      <vt:lpstr>PowerPoint Presentation</vt:lpstr>
      <vt:lpstr>Multi-Scale Banking to 45 Degrees</vt:lpstr>
      <vt:lpstr>PowerPoint Presentation</vt:lpstr>
      <vt:lpstr>Not analytical tools (like Tableau)</vt:lpstr>
      <vt:lpstr>Not Information Dashboard</vt:lpstr>
      <vt:lpstr>NOT visual storytelling (need data)</vt:lpstr>
      <vt:lpstr>But it is…</vt:lpstr>
      <vt:lpstr>PowerPoint Presentation</vt:lpstr>
      <vt:lpstr>PowerPoint Presentation</vt:lpstr>
      <vt:lpstr>Too many are:</vt:lpstr>
      <vt:lpstr>PowerPoint Presentation</vt:lpstr>
      <vt:lpstr>DEMO: Income disparity</vt:lpstr>
      <vt:lpstr>SandDance DEMO</vt:lpstr>
      <vt:lpstr>PowerPoint Presentation</vt:lpstr>
      <vt:lpstr>INTENT</vt:lpstr>
      <vt:lpstr>Can draw from related areas:</vt:lpstr>
      <vt:lpstr>INTENT</vt:lpstr>
      <vt:lpstr>Rhetoric</vt:lpstr>
      <vt:lpstr>PowerPoint Presentation</vt:lpstr>
      <vt:lpstr>Show extremes/outliers</vt:lpstr>
      <vt:lpstr>Show extremes/outliers</vt:lpstr>
      <vt:lpstr>Compare/Contrast</vt:lpstr>
      <vt:lpstr>Compare and contrast</vt:lpstr>
      <vt:lpstr>Compare and contrast</vt:lpstr>
      <vt:lpstr>Show change over time</vt:lpstr>
      <vt:lpstr>Show change over time</vt:lpstr>
      <vt:lpstr>Surprise endings</vt:lpstr>
      <vt:lpstr>Surprise endings</vt:lpstr>
      <vt:lpstr>Surprise endings</vt:lpstr>
      <vt:lpstr>Technique Selection</vt:lpstr>
      <vt:lpstr>PowerPoint Presentation</vt:lpstr>
      <vt:lpstr>Focus attention</vt:lpstr>
      <vt:lpstr>Focus attention</vt:lpstr>
      <vt:lpstr>Focus attention (highlighting/annotation/zooming)</vt:lpstr>
      <vt:lpstr>Visual Structuring</vt:lpstr>
      <vt:lpstr>Visual Structuring</vt:lpstr>
      <vt:lpstr>Transition guidance</vt:lpstr>
      <vt:lpstr>Transition Guidance</vt:lpstr>
      <vt:lpstr>PowerPoint Presentation</vt:lpstr>
      <vt:lpstr>PRESENTATION</vt:lpstr>
      <vt:lpstr>Summary</vt:lpstr>
      <vt:lpstr>PowerPoint Presentation</vt:lpstr>
      <vt:lpstr>TOOLS: ‘conventional’ approach</vt:lpstr>
      <vt:lpstr>TOOLS:</vt:lpstr>
      <vt:lpstr>TOOLS:</vt:lpstr>
      <vt:lpstr>Data Binding: Keeping Data Alive</vt:lpstr>
      <vt:lpstr>TOOLS: program your own</vt:lpstr>
      <vt:lpstr>TOOLS: Vertical domains</vt:lpstr>
      <vt:lpstr>Tools: stylized</vt:lpstr>
      <vt:lpstr>A Research Agenda Between the layers</vt:lpstr>
      <vt:lpstr>Research Agenda (cont’d)</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Presentations</dc:title>
  <dc:creator>Steven Drucker</dc:creator>
  <cp:lastModifiedBy>Steven Drucker</cp:lastModifiedBy>
  <cp:revision>132</cp:revision>
  <dcterms:created xsi:type="dcterms:W3CDTF">2013-06-18T22:04:07Z</dcterms:created>
  <dcterms:modified xsi:type="dcterms:W3CDTF">2019-10-08T22:40:28Z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sdrucker@microsoft.com</vt:lpwstr>
  </property>
  <property fmtid="{D5CDD505-2E9C-101B-9397-08002B2CF9AE}" pid="5" name="MSIP_Label_f42aa342-8706-4288-bd11-ebb85995028c_SetDate">
    <vt:lpwstr>2019-10-08T22:40:27.7711420Z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1f10f140-a1f4-447d-9787-d3d155129a37</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